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4"/>
  </p:sldMasterIdLst>
  <p:notesMasterIdLst>
    <p:notesMasterId r:id="rId48"/>
  </p:notesMasterIdLst>
  <p:sldIdLst>
    <p:sldId id="256" r:id="rId5"/>
    <p:sldId id="408" r:id="rId6"/>
    <p:sldId id="409" r:id="rId7"/>
    <p:sldId id="410" r:id="rId8"/>
    <p:sldId id="411" r:id="rId9"/>
    <p:sldId id="412" r:id="rId10"/>
    <p:sldId id="413" r:id="rId11"/>
    <p:sldId id="414" r:id="rId12"/>
    <p:sldId id="405" r:id="rId13"/>
    <p:sldId id="415" r:id="rId14"/>
    <p:sldId id="416" r:id="rId15"/>
    <p:sldId id="417" r:id="rId16"/>
    <p:sldId id="418" r:id="rId17"/>
    <p:sldId id="419" r:id="rId18"/>
    <p:sldId id="420" r:id="rId19"/>
    <p:sldId id="421" r:id="rId20"/>
    <p:sldId id="422" r:id="rId21"/>
    <p:sldId id="423" r:id="rId22"/>
    <p:sldId id="424" r:id="rId23"/>
    <p:sldId id="425" r:id="rId24"/>
    <p:sldId id="426" r:id="rId25"/>
    <p:sldId id="427" r:id="rId26"/>
    <p:sldId id="428" r:id="rId27"/>
    <p:sldId id="429" r:id="rId28"/>
    <p:sldId id="430" r:id="rId29"/>
    <p:sldId id="431" r:id="rId30"/>
    <p:sldId id="432" r:id="rId31"/>
    <p:sldId id="433" r:id="rId32"/>
    <p:sldId id="438" r:id="rId33"/>
    <p:sldId id="446" r:id="rId34"/>
    <p:sldId id="439" r:id="rId35"/>
    <p:sldId id="440" r:id="rId36"/>
    <p:sldId id="385" r:id="rId37"/>
    <p:sldId id="441" r:id="rId38"/>
    <p:sldId id="443" r:id="rId39"/>
    <p:sldId id="386" r:id="rId40"/>
    <p:sldId id="444" r:id="rId41"/>
    <p:sldId id="442" r:id="rId42"/>
    <p:sldId id="333" r:id="rId43"/>
    <p:sldId id="267" r:id="rId44"/>
    <p:sldId id="387" r:id="rId45"/>
    <p:sldId id="437" r:id="rId46"/>
    <p:sldId id="338" r:id="rId47"/>
  </p:sldIdLst>
  <p:sldSz cx="12192000" cy="6858000"/>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表紙・改版履歴" id="{3CB77834-063B-4A29-8341-A95ABC91CD9A}">
          <p14:sldIdLst>
            <p14:sldId id="256"/>
            <p14:sldId id="408"/>
          </p14:sldIdLst>
        </p14:section>
        <p14:section name="目次" id="{D2047056-2187-479D-A0C2-E8888BF7A431}">
          <p14:sldIdLst>
            <p14:sldId id="409"/>
          </p14:sldIdLst>
        </p14:section>
        <p14:section name="1.　機能強化ポイント" id="{CEAE7416-AF0C-4785-A077-863750D4AEA5}">
          <p14:sldIdLst>
            <p14:sldId id="410"/>
            <p14:sldId id="411"/>
            <p14:sldId id="412"/>
            <p14:sldId id="413"/>
            <p14:sldId id="414"/>
            <p14:sldId id="405"/>
            <p14:sldId id="415"/>
            <p14:sldId id="416"/>
            <p14:sldId id="417"/>
            <p14:sldId id="418"/>
            <p14:sldId id="419"/>
            <p14:sldId id="420"/>
            <p14:sldId id="421"/>
            <p14:sldId id="422"/>
            <p14:sldId id="423"/>
            <p14:sldId id="424"/>
            <p14:sldId id="425"/>
            <p14:sldId id="426"/>
            <p14:sldId id="427"/>
            <p14:sldId id="428"/>
            <p14:sldId id="429"/>
          </p14:sldIdLst>
        </p14:section>
        <p14:section name="2. 動作環境について" id="{6E579E4D-831B-42FA-BC55-4DE612F2C5D4}">
          <p14:sldIdLst>
            <p14:sldId id="430"/>
            <p14:sldId id="431"/>
            <p14:sldId id="432"/>
            <p14:sldId id="433"/>
          </p14:sldIdLst>
        </p14:section>
        <p14:section name="3. マイナーバージョンアップに伴う留意事項" id="{DBF26923-53A5-4ACA-A67C-616C19C221C0}">
          <p14:sldIdLst>
            <p14:sldId id="438"/>
            <p14:sldId id="446"/>
            <p14:sldId id="439"/>
            <p14:sldId id="440"/>
            <p14:sldId id="385"/>
            <p14:sldId id="441"/>
            <p14:sldId id="443"/>
            <p14:sldId id="386"/>
            <p14:sldId id="444"/>
            <p14:sldId id="442"/>
          </p14:sldIdLst>
        </p14:section>
        <p14:section name="4. 不具合対応内容" id="{21DB5CBE-77FB-489F-96BA-83DCAC7A87F9}">
          <p14:sldIdLst>
            <p14:sldId id="333"/>
            <p14:sldId id="267"/>
            <p14:sldId id="387"/>
            <p14:sldId id="437"/>
            <p14:sldId id="338"/>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540880B-2440-F07E-23E7-2A00F4CBEE58}" name="東京システム技研）中野" initials="大中" userId="S::d.nakano@d-circle.com::5debfacd-e308-486e-8996-7b0c83a3540c" providerId="AD"/>
  <p188:author id="{A704EA13-261C-02F7-6D0F-083B4C331DC0}" name="鳴海　知子" initials="鳴海" userId="鳴海　知子" providerId="None"/>
  <p188:author id="{7DB9D560-EE01-8596-B483-C583A3DCAEF8}" name="240926_ysaitou_01" initials="SY" userId="240926_ysaitou_01" providerId="None"/>
  <p188:author id="{987B8F61-9880-21D5-3E66-0C6BB7535A67}" name="中村 豊" initials="豊中" userId="S::nakamura@d-circle.com::f03070be-9226-4827-8cdb-dc23713d6959" providerId="AD"/>
  <p188:author id="{D769C667-8DF8-F1C2-0B28-78890CC9D44C}" name="近藤 江里子" initials="江近" userId="S::e.kondou@d-circle.com::cc958ca8-f0c9-4a17-8435-db04e82a988e" providerId="AD"/>
  <p188:author id="{EC815B6D-CE1F-9DDA-A398-8CB21B920AC5}" name="240314_t.narumi_01" initials="鳴海" userId="240314_t.narumi_01" providerId="None"/>
  <p188:author id="{AF270E7F-76F6-3F01-0674-ABD472793C67}" name="241112_ysaitou_01" initials="SY" userId="241112_ysaitou_01" providerId="None"/>
  <p188:author id="{55F0F588-4CDB-5AC3-3692-11749D2EF5BE}" name="内田 晃司" initials="晃内" userId="S::k.uchida@d-circle.com::67fcf052-0c9f-42fb-8974-445c36142ef6" providerId="AD"/>
  <p188:author id="{73B368A5-CF0C-5775-B047-96939010F873}" name="松下 憲三" initials="憲松" userId="S::matsushita@d-circle.com::4cad9b89-0a9f-4ecd-affc-99178a4af1cd" providerId="AD"/>
  <p188:author id="{5ED443FE-366E-9D5C-24EC-CCE3942F6EC4}" name="濱野 宏和" initials="宏濱" userId="S::hamano@d-circle.com::92d7dd2a-7407-4ab3-ae09-a412f2977785"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中村　豊" initials="中村　豊" lastIdx="29" clrIdx="0">
    <p:extLst>
      <p:ext uri="{19B8F6BF-5375-455C-9EA6-DF929625EA0E}">
        <p15:presenceInfo xmlns:p15="http://schemas.microsoft.com/office/powerpoint/2012/main" userId="S::nakamura@d-circle.com::f03070be-9226-4827-8cdb-dc23713d695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1722"/>
    <a:srgbClr val="FFCCCC"/>
    <a:srgbClr val="FFFFCC"/>
    <a:srgbClr val="FFFF99"/>
    <a:srgbClr val="9C1931"/>
    <a:srgbClr val="E4E4E4"/>
    <a:srgbClr val="8E8E8E"/>
    <a:srgbClr val="949494"/>
    <a:srgbClr val="898989"/>
    <a:srgbClr val="5E14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726CF77-0341-4BC7-8425-8AD21B9DC95A}" v="1" dt="2024-11-26T12:23:45.79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EBBBCC-DAD2-459C-BE2E-F6DE35CF9A28}" styleName="濃色スタイル 2 - アクセント 3/アクセント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中間スタイル 1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7" d="100"/>
          <a:sy n="117" d="100"/>
        </p:scale>
        <p:origin x="318"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56" Type="http://schemas.microsoft.com/office/2018/10/relationships/authors" Target="authors.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齊藤　慶憲" userId="5e22742a-8a50-42f4-9a91-9aff838c5423" providerId="ADAL" clId="{DDC2CD7A-8F53-4071-BCCE-2766442598AD}"/>
    <pc:docChg chg="undo redo custSel modSld">
      <pc:chgData name="齊藤　慶憲" userId="5e22742a-8a50-42f4-9a91-9aff838c5423" providerId="ADAL" clId="{DDC2CD7A-8F53-4071-BCCE-2766442598AD}" dt="2024-11-20T05:11:58.839" v="1123" actId="1036"/>
      <pc:docMkLst>
        <pc:docMk/>
      </pc:docMkLst>
      <pc:sldChg chg="modSp mod">
        <pc:chgData name="齊藤　慶憲" userId="5e22742a-8a50-42f4-9a91-9aff838c5423" providerId="ADAL" clId="{DDC2CD7A-8F53-4071-BCCE-2766442598AD}" dt="2024-11-18T01:27:28.151" v="217"/>
        <pc:sldMkLst>
          <pc:docMk/>
          <pc:sldMk cId="4259074262" sldId="267"/>
        </pc:sldMkLst>
        <pc:graphicFrameChg chg="mod modGraphic">
          <ac:chgData name="齊藤　慶憲" userId="5e22742a-8a50-42f4-9a91-9aff838c5423" providerId="ADAL" clId="{DDC2CD7A-8F53-4071-BCCE-2766442598AD}" dt="2024-11-18T01:27:28.151" v="217"/>
          <ac:graphicFrameMkLst>
            <pc:docMk/>
            <pc:sldMk cId="4259074262" sldId="267"/>
            <ac:graphicFrameMk id="9" creationId="{419DAE21-1528-4183-8367-0362FE14DA1B}"/>
          </ac:graphicFrameMkLst>
        </pc:graphicFrameChg>
      </pc:sldChg>
      <pc:sldChg chg="modSp mod">
        <pc:chgData name="齊藤　慶憲" userId="5e22742a-8a50-42f4-9a91-9aff838c5423" providerId="ADAL" clId="{DDC2CD7A-8F53-4071-BCCE-2766442598AD}" dt="2024-11-18T01:46:47.477" v="905" actId="20577"/>
        <pc:sldMkLst>
          <pc:docMk/>
          <pc:sldMk cId="4275153263" sldId="333"/>
        </pc:sldMkLst>
        <pc:spChg chg="mod">
          <ac:chgData name="齊藤　慶憲" userId="5e22742a-8a50-42f4-9a91-9aff838c5423" providerId="ADAL" clId="{DDC2CD7A-8F53-4071-BCCE-2766442598AD}" dt="2024-11-18T01:46:47.477" v="905" actId="20577"/>
          <ac:spMkLst>
            <pc:docMk/>
            <pc:sldMk cId="4275153263" sldId="333"/>
            <ac:spMk id="6" creationId="{204BD57F-92BA-492D-A242-F78CC5CE121D}"/>
          </ac:spMkLst>
        </pc:spChg>
      </pc:sldChg>
      <pc:sldChg chg="modSp mod modCm">
        <pc:chgData name="齊藤　慶憲" userId="5e22742a-8a50-42f4-9a91-9aff838c5423" providerId="ADAL" clId="{DDC2CD7A-8F53-4071-BCCE-2766442598AD}" dt="2024-11-18T01:28:18.586" v="224"/>
        <pc:sldMkLst>
          <pc:docMk/>
          <pc:sldMk cId="851747636" sldId="387"/>
        </pc:sldMkLst>
        <pc:graphicFrameChg chg="mod modGraphic">
          <ac:chgData name="齊藤　慶憲" userId="5e22742a-8a50-42f4-9a91-9aff838c5423" providerId="ADAL" clId="{DDC2CD7A-8F53-4071-BCCE-2766442598AD}" dt="2024-11-18T01:28:18.586" v="224"/>
          <ac:graphicFrameMkLst>
            <pc:docMk/>
            <pc:sldMk cId="851747636" sldId="387"/>
            <ac:graphicFrameMk id="9" creationId="{419DAE21-1528-4183-8367-0362FE14DA1B}"/>
          </ac:graphicFrameMkLst>
        </pc:graphicFrameChg>
        <pc:extLst>
          <p:ext xmlns:p="http://schemas.openxmlformats.org/presentationml/2006/main" uri="{D6D511B9-2390-475A-947B-AFAB55BFBCF1}">
            <pc226:cmChg xmlns:pc226="http://schemas.microsoft.com/office/powerpoint/2022/06/main/command" chg="mod">
              <pc226:chgData name="齊藤　慶憲" userId="5e22742a-8a50-42f4-9a91-9aff838c5423" providerId="ADAL" clId="{DDC2CD7A-8F53-4071-BCCE-2766442598AD}" dt="2024-11-18T01:21:31.637" v="154" actId="20577"/>
              <pc2:cmMkLst xmlns:pc2="http://schemas.microsoft.com/office/powerpoint/2019/9/main/command">
                <pc:docMk/>
                <pc:sldMk cId="851747636" sldId="387"/>
                <pc2:cmMk id="{F7D6978B-F4AB-452C-9B0D-81C248A67762}"/>
              </pc2:cmMkLst>
            </pc226:cmChg>
          </p:ext>
        </pc:extLst>
      </pc:sldChg>
      <pc:sldChg chg="modSp mod modCm">
        <pc:chgData name="齊藤　慶憲" userId="5e22742a-8a50-42f4-9a91-9aff838c5423" providerId="ADAL" clId="{DDC2CD7A-8F53-4071-BCCE-2766442598AD}" dt="2024-11-18T01:51:22.415" v="916" actId="20577"/>
        <pc:sldMkLst>
          <pc:docMk/>
          <pc:sldMk cId="2432231747" sldId="419"/>
        </pc:sldMkLst>
        <pc:spChg chg="mod">
          <ac:chgData name="齊藤　慶憲" userId="5e22742a-8a50-42f4-9a91-9aff838c5423" providerId="ADAL" clId="{DDC2CD7A-8F53-4071-BCCE-2766442598AD}" dt="2024-11-18T01:50:12.387" v="908" actId="20577"/>
          <ac:spMkLst>
            <pc:docMk/>
            <pc:sldMk cId="2432231747" sldId="419"/>
            <ac:spMk id="6" creationId="{DF8E447B-D678-2ACC-B48D-837594AE814E}"/>
          </ac:spMkLst>
        </pc:spChg>
        <pc:spChg chg="mod">
          <ac:chgData name="齊藤　慶憲" userId="5e22742a-8a50-42f4-9a91-9aff838c5423" providerId="ADAL" clId="{DDC2CD7A-8F53-4071-BCCE-2766442598AD}" dt="2024-11-18T01:51:22.415" v="916" actId="20577"/>
          <ac:spMkLst>
            <pc:docMk/>
            <pc:sldMk cId="2432231747" sldId="419"/>
            <ac:spMk id="32" creationId="{762B1A17-E716-FBA0-7356-4A0052C71497}"/>
          </ac:spMkLst>
        </pc:spChg>
        <pc:extLst>
          <p:ext xmlns:p="http://schemas.openxmlformats.org/presentationml/2006/main" uri="{D6D511B9-2390-475A-947B-AFAB55BFBCF1}">
            <pc226:cmChg xmlns:pc226="http://schemas.microsoft.com/office/powerpoint/2022/06/main/command" chg="mod">
              <pc226:chgData name="齊藤　慶憲" userId="5e22742a-8a50-42f4-9a91-9aff838c5423" providerId="ADAL" clId="{DDC2CD7A-8F53-4071-BCCE-2766442598AD}" dt="2024-11-18T01:50:11.739" v="907" actId="20577"/>
              <pc2:cmMkLst xmlns:pc2="http://schemas.microsoft.com/office/powerpoint/2019/9/main/command">
                <pc:docMk/>
                <pc:sldMk cId="2432231747" sldId="419"/>
                <pc2:cmMk id="{7C810786-E6E9-44D8-9BCF-0E3DD5E598FF}"/>
              </pc2:cmMkLst>
            </pc226:cmChg>
            <pc226:cmChg xmlns:pc226="http://schemas.microsoft.com/office/powerpoint/2022/06/main/command" chg="mod">
              <pc226:chgData name="齊藤　慶憲" userId="5e22742a-8a50-42f4-9a91-9aff838c5423" providerId="ADAL" clId="{DDC2CD7A-8F53-4071-BCCE-2766442598AD}" dt="2024-11-18T01:50:11.739" v="907" actId="20577"/>
              <pc2:cmMkLst xmlns:pc2="http://schemas.microsoft.com/office/powerpoint/2019/9/main/command">
                <pc:docMk/>
                <pc:sldMk cId="2432231747" sldId="419"/>
                <pc2:cmMk id="{735B9D87-240F-47FC-95B3-7683F6DBB6BE}"/>
              </pc2:cmMkLst>
            </pc226:cmChg>
          </p:ext>
        </pc:extLst>
      </pc:sldChg>
      <pc:sldChg chg="modSp">
        <pc:chgData name="齊藤　慶憲" userId="5e22742a-8a50-42f4-9a91-9aff838c5423" providerId="ADAL" clId="{DDC2CD7A-8F53-4071-BCCE-2766442598AD}" dt="2024-11-18T01:52:48.678" v="927" actId="20577"/>
        <pc:sldMkLst>
          <pc:docMk/>
          <pc:sldMk cId="3656694252" sldId="420"/>
        </pc:sldMkLst>
        <pc:spChg chg="mod">
          <ac:chgData name="齊藤　慶憲" userId="5e22742a-8a50-42f4-9a91-9aff838c5423" providerId="ADAL" clId="{DDC2CD7A-8F53-4071-BCCE-2766442598AD}" dt="2024-11-18T01:52:48.678" v="927" actId="20577"/>
          <ac:spMkLst>
            <pc:docMk/>
            <pc:sldMk cId="3656694252" sldId="420"/>
            <ac:spMk id="27" creationId="{CB19B1DA-10A7-A62E-3F54-B6FE484DEA4E}"/>
          </ac:spMkLst>
        </pc:spChg>
      </pc:sldChg>
      <pc:sldChg chg="modSp mod modCm">
        <pc:chgData name="齊藤　慶憲" userId="5e22742a-8a50-42f4-9a91-9aff838c5423" providerId="ADAL" clId="{DDC2CD7A-8F53-4071-BCCE-2766442598AD}" dt="2024-11-18T01:54:02.160" v="931" actId="20577"/>
        <pc:sldMkLst>
          <pc:docMk/>
          <pc:sldMk cId="2155481480" sldId="422"/>
        </pc:sldMkLst>
        <pc:spChg chg="mod">
          <ac:chgData name="齊藤　慶憲" userId="5e22742a-8a50-42f4-9a91-9aff838c5423" providerId="ADAL" clId="{DDC2CD7A-8F53-4071-BCCE-2766442598AD}" dt="2024-11-18T01:54:02.160" v="931" actId="20577"/>
          <ac:spMkLst>
            <pc:docMk/>
            <pc:sldMk cId="2155481480" sldId="422"/>
            <ac:spMk id="6" creationId="{D7B24FDB-4C38-4085-8A6D-3F2550CFE33E}"/>
          </ac:spMkLst>
        </pc:spChg>
        <pc:extLst>
          <p:ext xmlns:p="http://schemas.openxmlformats.org/presentationml/2006/main" uri="{D6D511B9-2390-475A-947B-AFAB55BFBCF1}">
            <pc226:cmChg xmlns:pc226="http://schemas.microsoft.com/office/powerpoint/2022/06/main/command" chg="mod">
              <pc226:chgData name="齊藤　慶憲" userId="5e22742a-8a50-42f4-9a91-9aff838c5423" providerId="ADAL" clId="{DDC2CD7A-8F53-4071-BCCE-2766442598AD}" dt="2024-11-18T01:54:01.496" v="930" actId="20577"/>
              <pc2:cmMkLst xmlns:pc2="http://schemas.microsoft.com/office/powerpoint/2019/9/main/command">
                <pc:docMk/>
                <pc:sldMk cId="2155481480" sldId="422"/>
                <pc2:cmMk id="{4543B370-A36B-4CD5-8EB7-32ACBF4B0D34}"/>
              </pc2:cmMkLst>
            </pc226:cmChg>
          </p:ext>
        </pc:extLst>
      </pc:sldChg>
      <pc:sldChg chg="modSp mod modCm">
        <pc:chgData name="齊藤　慶憲" userId="5e22742a-8a50-42f4-9a91-9aff838c5423" providerId="ADAL" clId="{DDC2CD7A-8F53-4071-BCCE-2766442598AD}" dt="2024-11-18T01:56:05.914" v="959" actId="20577"/>
        <pc:sldMkLst>
          <pc:docMk/>
          <pc:sldMk cId="493521840" sldId="424"/>
        </pc:sldMkLst>
        <pc:spChg chg="mod">
          <ac:chgData name="齊藤　慶憲" userId="5e22742a-8a50-42f4-9a91-9aff838c5423" providerId="ADAL" clId="{DDC2CD7A-8F53-4071-BCCE-2766442598AD}" dt="2024-11-18T01:56:05.914" v="959" actId="20577"/>
          <ac:spMkLst>
            <pc:docMk/>
            <pc:sldMk cId="493521840" sldId="424"/>
            <ac:spMk id="17" creationId="{CFA7B65A-8679-6241-6E6D-4CE910DECE44}"/>
          </ac:spMkLst>
        </pc:spChg>
        <pc:extLst>
          <p:ext xmlns:p="http://schemas.openxmlformats.org/presentationml/2006/main" uri="{D6D511B9-2390-475A-947B-AFAB55BFBCF1}">
            <pc226:cmChg xmlns:pc226="http://schemas.microsoft.com/office/powerpoint/2022/06/main/command" chg="mod">
              <pc226:chgData name="齊藤　慶憲" userId="5e22742a-8a50-42f4-9a91-9aff838c5423" providerId="ADAL" clId="{DDC2CD7A-8F53-4071-BCCE-2766442598AD}" dt="2024-11-18T01:56:05.453" v="958" actId="20577"/>
              <pc2:cmMkLst xmlns:pc2="http://schemas.microsoft.com/office/powerpoint/2019/9/main/command">
                <pc:docMk/>
                <pc:sldMk cId="493521840" sldId="424"/>
                <pc2:cmMk id="{FA971FF5-CD19-4F58-95F7-A2948CEAAD4D}"/>
              </pc2:cmMkLst>
            </pc226:cmChg>
          </p:ext>
        </pc:extLst>
      </pc:sldChg>
      <pc:sldChg chg="modSp mod">
        <pc:chgData name="齊藤　慶憲" userId="5e22742a-8a50-42f4-9a91-9aff838c5423" providerId="ADAL" clId="{DDC2CD7A-8F53-4071-BCCE-2766442598AD}" dt="2024-11-18T01:36:13.824" v="430" actId="1035"/>
        <pc:sldMkLst>
          <pc:docMk/>
          <pc:sldMk cId="1270877987" sldId="427"/>
        </pc:sldMkLst>
        <pc:spChg chg="mod">
          <ac:chgData name="齊藤　慶憲" userId="5e22742a-8a50-42f4-9a91-9aff838c5423" providerId="ADAL" clId="{DDC2CD7A-8F53-4071-BCCE-2766442598AD}" dt="2024-11-18T01:36:13.824" v="430" actId="1035"/>
          <ac:spMkLst>
            <pc:docMk/>
            <pc:sldMk cId="1270877987" sldId="427"/>
            <ac:spMk id="9" creationId="{EB300709-45F7-F1E5-10C1-642899FED360}"/>
          </ac:spMkLst>
        </pc:spChg>
        <pc:spChg chg="mod">
          <ac:chgData name="齊藤　慶憲" userId="5e22742a-8a50-42f4-9a91-9aff838c5423" providerId="ADAL" clId="{DDC2CD7A-8F53-4071-BCCE-2766442598AD}" dt="2024-11-18T01:36:13.824" v="430" actId="1035"/>
          <ac:spMkLst>
            <pc:docMk/>
            <pc:sldMk cId="1270877987" sldId="427"/>
            <ac:spMk id="13" creationId="{5308B590-B06F-ED53-ECF0-C896C451378D}"/>
          </ac:spMkLst>
        </pc:spChg>
        <pc:spChg chg="mod">
          <ac:chgData name="齊藤　慶憲" userId="5e22742a-8a50-42f4-9a91-9aff838c5423" providerId="ADAL" clId="{DDC2CD7A-8F53-4071-BCCE-2766442598AD}" dt="2024-11-18T01:36:07.394" v="424" actId="1036"/>
          <ac:spMkLst>
            <pc:docMk/>
            <pc:sldMk cId="1270877987" sldId="427"/>
            <ac:spMk id="15" creationId="{85DDC188-58C8-5EB8-8C7B-C450587D75D1}"/>
          </ac:spMkLst>
        </pc:spChg>
        <pc:spChg chg="mod">
          <ac:chgData name="齊藤　慶憲" userId="5e22742a-8a50-42f4-9a91-9aff838c5423" providerId="ADAL" clId="{DDC2CD7A-8F53-4071-BCCE-2766442598AD}" dt="2024-11-18T01:36:13.824" v="430" actId="1035"/>
          <ac:spMkLst>
            <pc:docMk/>
            <pc:sldMk cId="1270877987" sldId="427"/>
            <ac:spMk id="19" creationId="{097B7C4F-0FDE-C76F-E5A5-BDFBF8F3CE14}"/>
          </ac:spMkLst>
        </pc:spChg>
        <pc:picChg chg="mod">
          <ac:chgData name="齊藤　慶憲" userId="5e22742a-8a50-42f4-9a91-9aff838c5423" providerId="ADAL" clId="{DDC2CD7A-8F53-4071-BCCE-2766442598AD}" dt="2024-11-18T01:36:13.824" v="430" actId="1035"/>
          <ac:picMkLst>
            <pc:docMk/>
            <pc:sldMk cId="1270877987" sldId="427"/>
            <ac:picMk id="3" creationId="{41FDB9F8-B636-9282-3AD9-01798D45B17B}"/>
          </ac:picMkLst>
        </pc:picChg>
        <pc:picChg chg="mod">
          <ac:chgData name="齊藤　慶憲" userId="5e22742a-8a50-42f4-9a91-9aff838c5423" providerId="ADAL" clId="{DDC2CD7A-8F53-4071-BCCE-2766442598AD}" dt="2024-11-18T01:36:13.824" v="430" actId="1035"/>
          <ac:picMkLst>
            <pc:docMk/>
            <pc:sldMk cId="1270877987" sldId="427"/>
            <ac:picMk id="4" creationId="{1EF96032-48FA-36F3-DD18-B9B27FC7A340}"/>
          </ac:picMkLst>
        </pc:picChg>
      </pc:sldChg>
      <pc:sldChg chg="addSp modSp mod modCm">
        <pc:chgData name="齊藤　慶憲" userId="5e22742a-8a50-42f4-9a91-9aff838c5423" providerId="ADAL" clId="{DDC2CD7A-8F53-4071-BCCE-2766442598AD}" dt="2024-11-20T02:43:39.488" v="1008" actId="20577"/>
        <pc:sldMkLst>
          <pc:docMk/>
          <pc:sldMk cId="1428046760" sldId="428"/>
        </pc:sldMkLst>
        <pc:spChg chg="add mod">
          <ac:chgData name="齊藤　慶憲" userId="5e22742a-8a50-42f4-9a91-9aff838c5423" providerId="ADAL" clId="{DDC2CD7A-8F53-4071-BCCE-2766442598AD}" dt="2024-11-18T01:42:15.710" v="773" actId="1035"/>
          <ac:spMkLst>
            <pc:docMk/>
            <pc:sldMk cId="1428046760" sldId="428"/>
            <ac:spMk id="9" creationId="{D7A8395C-F635-0232-7A15-F4344CF08DC6}"/>
          </ac:spMkLst>
        </pc:spChg>
        <pc:graphicFrameChg chg="modGraphic">
          <ac:chgData name="齊藤　慶憲" userId="5e22742a-8a50-42f4-9a91-9aff838c5423" providerId="ADAL" clId="{DDC2CD7A-8F53-4071-BCCE-2766442598AD}" dt="2024-11-20T02:43:39.488" v="1008" actId="20577"/>
          <ac:graphicFrameMkLst>
            <pc:docMk/>
            <pc:sldMk cId="1428046760" sldId="428"/>
            <ac:graphicFrameMk id="4" creationId="{AB5441D4-D847-661D-1D3D-C7FF4C0E70B8}"/>
          </ac:graphicFrameMkLst>
        </pc:graphicFrameChg>
        <pc:extLst>
          <p:ext xmlns:p="http://schemas.openxmlformats.org/presentationml/2006/main" uri="{D6D511B9-2390-475A-947B-AFAB55BFBCF1}">
            <pc226:cmChg xmlns:pc226="http://schemas.microsoft.com/office/powerpoint/2022/06/main/command" chg="mod">
              <pc226:chgData name="齊藤　慶憲" userId="5e22742a-8a50-42f4-9a91-9aff838c5423" providerId="ADAL" clId="{DDC2CD7A-8F53-4071-BCCE-2766442598AD}" dt="2024-11-20T02:43:39.488" v="1008" actId="20577"/>
              <pc2:cmMkLst xmlns:pc2="http://schemas.microsoft.com/office/powerpoint/2019/9/main/command">
                <pc:docMk/>
                <pc:sldMk cId="1428046760" sldId="428"/>
                <pc2:cmMk id="{EEEBA118-94E8-224D-BAD3-31B9A0912F59}"/>
              </pc2:cmMkLst>
            </pc226:cmChg>
          </p:ext>
        </pc:extLst>
      </pc:sldChg>
      <pc:sldChg chg="modSp mod modCm">
        <pc:chgData name="齊藤　慶憲" userId="5e22742a-8a50-42f4-9a91-9aff838c5423" providerId="ADAL" clId="{DDC2CD7A-8F53-4071-BCCE-2766442598AD}" dt="2024-11-20T02:45:42.876" v="1011" actId="6549"/>
        <pc:sldMkLst>
          <pc:docMk/>
          <pc:sldMk cId="1584866108" sldId="430"/>
        </pc:sldMkLst>
        <pc:spChg chg="mod">
          <ac:chgData name="齊藤　慶憲" userId="5e22742a-8a50-42f4-9a91-9aff838c5423" providerId="ADAL" clId="{DDC2CD7A-8F53-4071-BCCE-2766442598AD}" dt="2024-11-20T02:45:42.876" v="1011" actId="6549"/>
          <ac:spMkLst>
            <pc:docMk/>
            <pc:sldMk cId="1584866108" sldId="430"/>
            <ac:spMk id="13" creationId="{722381E9-9B87-4331-99DE-88B1F4B5244B}"/>
          </ac:spMkLst>
        </pc:spChg>
        <pc:spChg chg="mod">
          <ac:chgData name="齊藤　慶憲" userId="5e22742a-8a50-42f4-9a91-9aff838c5423" providerId="ADAL" clId="{DDC2CD7A-8F53-4071-BCCE-2766442598AD}" dt="2024-11-18T02:28:55.108" v="974" actId="6549"/>
          <ac:spMkLst>
            <pc:docMk/>
            <pc:sldMk cId="1584866108" sldId="430"/>
            <ac:spMk id="16" creationId="{F676623D-FA9A-4822-879D-893F89C708E8}"/>
          </ac:spMkLst>
        </pc:spChg>
        <pc:extLst>
          <p:ext xmlns:p="http://schemas.openxmlformats.org/presentationml/2006/main" uri="{D6D511B9-2390-475A-947B-AFAB55BFBCF1}">
            <pc226:cmChg xmlns:pc226="http://schemas.microsoft.com/office/powerpoint/2022/06/main/command" chg="mod">
              <pc226:chgData name="齊藤　慶憲" userId="5e22742a-8a50-42f4-9a91-9aff838c5423" providerId="ADAL" clId="{DDC2CD7A-8F53-4071-BCCE-2766442598AD}" dt="2024-11-20T02:45:42.876" v="1011" actId="6549"/>
              <pc2:cmMkLst xmlns:pc2="http://schemas.microsoft.com/office/powerpoint/2019/9/main/command">
                <pc:docMk/>
                <pc:sldMk cId="1584866108" sldId="430"/>
                <pc2:cmMk id="{B1F1691B-4634-408A-80E9-125585704DC5}"/>
              </pc2:cmMkLst>
            </pc226:cmChg>
            <pc226:cmChg xmlns:pc226="http://schemas.microsoft.com/office/powerpoint/2022/06/main/command" chg="mod">
              <pc226:chgData name="齊藤　慶憲" userId="5e22742a-8a50-42f4-9a91-9aff838c5423" providerId="ADAL" clId="{DDC2CD7A-8F53-4071-BCCE-2766442598AD}" dt="2024-11-18T02:28:55.108" v="974" actId="6549"/>
              <pc2:cmMkLst xmlns:pc2="http://schemas.microsoft.com/office/powerpoint/2019/9/main/command">
                <pc:docMk/>
                <pc:sldMk cId="1584866108" sldId="430"/>
                <pc2:cmMk id="{0E8D8EEB-9431-446B-9B36-83D32E1418CC}"/>
              </pc2:cmMkLst>
            </pc226:cmChg>
            <pc226:cmChg xmlns:pc226="http://schemas.microsoft.com/office/powerpoint/2022/06/main/command" chg="mod">
              <pc226:chgData name="齊藤　慶憲" userId="5e22742a-8a50-42f4-9a91-9aff838c5423" providerId="ADAL" clId="{DDC2CD7A-8F53-4071-BCCE-2766442598AD}" dt="2024-11-20T02:45:42.876" v="1011" actId="6549"/>
              <pc2:cmMkLst xmlns:pc2="http://schemas.microsoft.com/office/powerpoint/2019/9/main/command">
                <pc:docMk/>
                <pc:sldMk cId="1584866108" sldId="430"/>
                <pc2:cmMk id="{4D0A50EE-C6DC-2749-8746-10812C873A18}"/>
              </pc2:cmMkLst>
            </pc226:cmChg>
          </p:ext>
        </pc:extLst>
      </pc:sldChg>
      <pc:sldChg chg="modSp mod modCm">
        <pc:chgData name="齊藤　慶憲" userId="5e22742a-8a50-42f4-9a91-9aff838c5423" providerId="ADAL" clId="{DDC2CD7A-8F53-4071-BCCE-2766442598AD}" dt="2024-11-18T02:30:59.788" v="997" actId="20577"/>
        <pc:sldMkLst>
          <pc:docMk/>
          <pc:sldMk cId="3507051996" sldId="432"/>
        </pc:sldMkLst>
        <pc:spChg chg="mod">
          <ac:chgData name="齊藤　慶憲" userId="5e22742a-8a50-42f4-9a91-9aff838c5423" providerId="ADAL" clId="{DDC2CD7A-8F53-4071-BCCE-2766442598AD}" dt="2024-11-18T02:30:59.788" v="997" actId="20577"/>
          <ac:spMkLst>
            <pc:docMk/>
            <pc:sldMk cId="3507051996" sldId="432"/>
            <ac:spMk id="12" creationId="{7E06A470-C609-43BC-A9C1-FA11AD8B165E}"/>
          </ac:spMkLst>
        </pc:spChg>
        <pc:extLst>
          <p:ext xmlns:p="http://schemas.openxmlformats.org/presentationml/2006/main" uri="{D6D511B9-2390-475A-947B-AFAB55BFBCF1}">
            <pc226:cmChg xmlns:pc226="http://schemas.microsoft.com/office/powerpoint/2022/06/main/command" chg="mod">
              <pc226:chgData name="齊藤　慶憲" userId="5e22742a-8a50-42f4-9a91-9aff838c5423" providerId="ADAL" clId="{DDC2CD7A-8F53-4071-BCCE-2766442598AD}" dt="2024-11-18T02:30:59.788" v="997" actId="20577"/>
              <pc2:cmMkLst xmlns:pc2="http://schemas.microsoft.com/office/powerpoint/2019/9/main/command">
                <pc:docMk/>
                <pc:sldMk cId="3507051996" sldId="432"/>
                <pc2:cmMk id="{C34A1FCE-B385-41B5-86C8-BE496EEBD8FE}"/>
              </pc2:cmMkLst>
            </pc226:cmChg>
          </p:ext>
        </pc:extLst>
      </pc:sldChg>
      <pc:sldChg chg="modSp mod">
        <pc:chgData name="齊藤　慶憲" userId="5e22742a-8a50-42f4-9a91-9aff838c5423" providerId="ADAL" clId="{DDC2CD7A-8F53-4071-BCCE-2766442598AD}" dt="2024-11-18T01:28:53.953" v="240" actId="20577"/>
        <pc:sldMkLst>
          <pc:docMk/>
          <pc:sldMk cId="1009585416" sldId="437"/>
        </pc:sldMkLst>
        <pc:graphicFrameChg chg="mod modGraphic">
          <ac:chgData name="齊藤　慶憲" userId="5e22742a-8a50-42f4-9a91-9aff838c5423" providerId="ADAL" clId="{DDC2CD7A-8F53-4071-BCCE-2766442598AD}" dt="2024-11-18T01:28:53.953" v="240" actId="20577"/>
          <ac:graphicFrameMkLst>
            <pc:docMk/>
            <pc:sldMk cId="1009585416" sldId="437"/>
            <ac:graphicFrameMk id="9" creationId="{419DAE21-1528-4183-8367-0362FE14DA1B}"/>
          </ac:graphicFrameMkLst>
        </pc:graphicFrameChg>
      </pc:sldChg>
      <pc:sldChg chg="modSp mod modCm">
        <pc:chgData name="齊藤　慶憲" userId="5e22742a-8a50-42f4-9a91-9aff838c5423" providerId="ADAL" clId="{DDC2CD7A-8F53-4071-BCCE-2766442598AD}" dt="2024-11-20T05:11:58.839" v="1123" actId="1036"/>
        <pc:sldMkLst>
          <pc:docMk/>
          <pc:sldMk cId="72117546" sldId="442"/>
        </pc:sldMkLst>
        <pc:spChg chg="mod">
          <ac:chgData name="齊藤　慶憲" userId="5e22742a-8a50-42f4-9a91-9aff838c5423" providerId="ADAL" clId="{DDC2CD7A-8F53-4071-BCCE-2766442598AD}" dt="2024-11-20T05:11:58.839" v="1123" actId="1036"/>
          <ac:spMkLst>
            <pc:docMk/>
            <pc:sldMk cId="72117546" sldId="442"/>
            <ac:spMk id="5" creationId="{8BB08EB0-31DB-4C1D-A0EC-6E9ACDD0B15F}"/>
          </ac:spMkLst>
        </pc:spChg>
        <pc:spChg chg="mod">
          <ac:chgData name="齊藤　慶憲" userId="5e22742a-8a50-42f4-9a91-9aff838c5423" providerId="ADAL" clId="{DDC2CD7A-8F53-4071-BCCE-2766442598AD}" dt="2024-11-20T05:11:58.839" v="1123" actId="1036"/>
          <ac:spMkLst>
            <pc:docMk/>
            <pc:sldMk cId="72117546" sldId="442"/>
            <ac:spMk id="6" creationId="{4C43D40C-0590-8930-ACB8-CC39D782F43F}"/>
          </ac:spMkLst>
        </pc:spChg>
        <pc:spChg chg="mod">
          <ac:chgData name="齊藤　慶憲" userId="5e22742a-8a50-42f4-9a91-9aff838c5423" providerId="ADAL" clId="{DDC2CD7A-8F53-4071-BCCE-2766442598AD}" dt="2024-11-20T05:11:52.452" v="1101" actId="20577"/>
          <ac:spMkLst>
            <pc:docMk/>
            <pc:sldMk cId="72117546" sldId="442"/>
            <ac:spMk id="10" creationId="{3A58DCB3-4F71-CD94-3530-1FFFB4D7865C}"/>
          </ac:spMkLst>
        </pc:spChg>
        <pc:extLst>
          <p:ext xmlns:p="http://schemas.openxmlformats.org/presentationml/2006/main" uri="{D6D511B9-2390-475A-947B-AFAB55BFBCF1}">
            <pc226:cmChg xmlns:pc226="http://schemas.microsoft.com/office/powerpoint/2022/06/main/command" chg="mod">
              <pc226:chgData name="齊藤　慶憲" userId="5e22742a-8a50-42f4-9a91-9aff838c5423" providerId="ADAL" clId="{DDC2CD7A-8F53-4071-BCCE-2766442598AD}" dt="2024-11-20T05:11:52.181" v="1100" actId="20577"/>
              <pc2:cmMkLst xmlns:pc2="http://schemas.microsoft.com/office/powerpoint/2019/9/main/command">
                <pc:docMk/>
                <pc:sldMk cId="72117546" sldId="442"/>
                <pc2:cmMk id="{C8241A2E-C582-CE40-B648-62FE8C9659BD}"/>
              </pc2:cmMkLst>
            </pc226:cmChg>
            <pc226:cmChg xmlns:pc226="http://schemas.microsoft.com/office/powerpoint/2022/06/main/command" chg="mod">
              <pc226:chgData name="齊藤　慶憲" userId="5e22742a-8a50-42f4-9a91-9aff838c5423" providerId="ADAL" clId="{DDC2CD7A-8F53-4071-BCCE-2766442598AD}" dt="2024-11-18T01:46:24.085" v="901" actId="20577"/>
              <pc2:cmMkLst xmlns:pc2="http://schemas.microsoft.com/office/powerpoint/2019/9/main/command">
                <pc:docMk/>
                <pc:sldMk cId="72117546" sldId="442"/>
                <pc2:cmMk id="{9EC5885A-EBB1-4964-B0B1-03355890D26F}"/>
              </pc2:cmMkLst>
            </pc226:cmChg>
          </p:ext>
        </pc:extLst>
      </pc:sldChg>
    </pc:docChg>
  </pc:docChgLst>
  <pc:docChgLst>
    <pc:chgData name="近藤 江里子" userId="cc958ca8-f0c9-4a17-8435-db04e82a988e" providerId="ADAL" clId="{D181D1F2-A3D2-4F1E-B309-9FC322A243FC}"/>
    <pc:docChg chg="undo custSel addSld delSld modSld modSection">
      <pc:chgData name="近藤 江里子" userId="cc958ca8-f0c9-4a17-8435-db04e82a988e" providerId="ADAL" clId="{D181D1F2-A3D2-4F1E-B309-9FC322A243FC}" dt="2024-11-20T06:39:35.566" v="643" actId="20577"/>
      <pc:docMkLst>
        <pc:docMk/>
      </pc:docMkLst>
      <pc:sldChg chg="modSp mod">
        <pc:chgData name="近藤 江里子" userId="cc958ca8-f0c9-4a17-8435-db04e82a988e" providerId="ADAL" clId="{D181D1F2-A3D2-4F1E-B309-9FC322A243FC}" dt="2024-11-20T06:17:35.430" v="96" actId="255"/>
        <pc:sldMkLst>
          <pc:docMk/>
          <pc:sldMk cId="1434061881" sldId="385"/>
        </pc:sldMkLst>
        <pc:spChg chg="mod">
          <ac:chgData name="近藤 江里子" userId="cc958ca8-f0c9-4a17-8435-db04e82a988e" providerId="ADAL" clId="{D181D1F2-A3D2-4F1E-B309-9FC322A243FC}" dt="2024-11-20T06:17:35.430" v="96" actId="255"/>
          <ac:spMkLst>
            <pc:docMk/>
            <pc:sldMk cId="1434061881" sldId="385"/>
            <ac:spMk id="2" creationId="{27C57FD2-15E8-4158-BE34-FE35D2EDA8B9}"/>
          </ac:spMkLst>
        </pc:spChg>
      </pc:sldChg>
      <pc:sldChg chg="modSp mod">
        <pc:chgData name="近藤 江里子" userId="cc958ca8-f0c9-4a17-8435-db04e82a988e" providerId="ADAL" clId="{D181D1F2-A3D2-4F1E-B309-9FC322A243FC}" dt="2024-11-20T06:18:31.428" v="126" actId="255"/>
        <pc:sldMkLst>
          <pc:docMk/>
          <pc:sldMk cId="314223991" sldId="386"/>
        </pc:sldMkLst>
        <pc:spChg chg="mod">
          <ac:chgData name="近藤 江里子" userId="cc958ca8-f0c9-4a17-8435-db04e82a988e" providerId="ADAL" clId="{D181D1F2-A3D2-4F1E-B309-9FC322A243FC}" dt="2024-11-20T06:18:31.428" v="126" actId="255"/>
          <ac:spMkLst>
            <pc:docMk/>
            <pc:sldMk cId="314223991" sldId="386"/>
            <ac:spMk id="2" creationId="{27C57FD2-15E8-4158-BE34-FE35D2EDA8B9}"/>
          </ac:spMkLst>
        </pc:spChg>
      </pc:sldChg>
      <pc:sldChg chg="modSp mod">
        <pc:chgData name="近藤 江里子" userId="cc958ca8-f0c9-4a17-8435-db04e82a988e" providerId="ADAL" clId="{D181D1F2-A3D2-4F1E-B309-9FC322A243FC}" dt="2024-11-20T06:07:54.299" v="1" actId="6549"/>
        <pc:sldMkLst>
          <pc:docMk/>
          <pc:sldMk cId="851747636" sldId="387"/>
        </pc:sldMkLst>
        <pc:graphicFrameChg chg="modGraphic">
          <ac:chgData name="近藤 江里子" userId="cc958ca8-f0c9-4a17-8435-db04e82a988e" providerId="ADAL" clId="{D181D1F2-A3D2-4F1E-B309-9FC322A243FC}" dt="2024-11-20T06:07:54.299" v="1" actId="6549"/>
          <ac:graphicFrameMkLst>
            <pc:docMk/>
            <pc:sldMk cId="851747636" sldId="387"/>
            <ac:graphicFrameMk id="9" creationId="{419DAE21-1528-4183-8367-0362FE14DA1B}"/>
          </ac:graphicFrameMkLst>
        </pc:graphicFrameChg>
      </pc:sldChg>
      <pc:sldChg chg="modSp mod">
        <pc:chgData name="近藤 江里子" userId="cc958ca8-f0c9-4a17-8435-db04e82a988e" providerId="ADAL" clId="{D181D1F2-A3D2-4F1E-B309-9FC322A243FC}" dt="2024-11-20T06:39:35.566" v="643" actId="20577"/>
        <pc:sldMkLst>
          <pc:docMk/>
          <pc:sldMk cId="3648489378" sldId="429"/>
        </pc:sldMkLst>
        <pc:spChg chg="mod">
          <ac:chgData name="近藤 江里子" userId="cc958ca8-f0c9-4a17-8435-db04e82a988e" providerId="ADAL" clId="{D181D1F2-A3D2-4F1E-B309-9FC322A243FC}" dt="2024-11-20T06:39:35.566" v="643" actId="20577"/>
          <ac:spMkLst>
            <pc:docMk/>
            <pc:sldMk cId="3648489378" sldId="429"/>
            <ac:spMk id="10" creationId="{18DFA3E1-1A15-3CF4-BB7B-31AE81746E74}"/>
          </ac:spMkLst>
        </pc:spChg>
      </pc:sldChg>
      <pc:sldChg chg="addSp delSp modSp mod">
        <pc:chgData name="近藤 江里子" userId="cc958ca8-f0c9-4a17-8435-db04e82a988e" providerId="ADAL" clId="{D181D1F2-A3D2-4F1E-B309-9FC322A243FC}" dt="2024-11-20T06:17:15.696" v="93" actId="255"/>
        <pc:sldMkLst>
          <pc:docMk/>
          <pc:sldMk cId="3483628169" sldId="440"/>
        </pc:sldMkLst>
        <pc:spChg chg="mod">
          <ac:chgData name="近藤 江里子" userId="cc958ca8-f0c9-4a17-8435-db04e82a988e" providerId="ADAL" clId="{D181D1F2-A3D2-4F1E-B309-9FC322A243FC}" dt="2024-11-20T06:17:15.696" v="93" actId="255"/>
          <ac:spMkLst>
            <pc:docMk/>
            <pc:sldMk cId="3483628169" sldId="440"/>
            <ac:spMk id="2" creationId="{075F6F46-B84C-E070-58A5-A88E301435DF}"/>
          </ac:spMkLst>
        </pc:spChg>
        <pc:spChg chg="mod">
          <ac:chgData name="近藤 江里子" userId="cc958ca8-f0c9-4a17-8435-db04e82a988e" providerId="ADAL" clId="{D181D1F2-A3D2-4F1E-B309-9FC322A243FC}" dt="2024-11-20T06:16:30.963" v="60" actId="1035"/>
          <ac:spMkLst>
            <pc:docMk/>
            <pc:sldMk cId="3483628169" sldId="440"/>
            <ac:spMk id="4" creationId="{87095A45-911A-7618-14C2-F7275FEE9CD9}"/>
          </ac:spMkLst>
        </pc:spChg>
        <pc:spChg chg="add del">
          <ac:chgData name="近藤 江里子" userId="cc958ca8-f0c9-4a17-8435-db04e82a988e" providerId="ADAL" clId="{D181D1F2-A3D2-4F1E-B309-9FC322A243FC}" dt="2024-11-20T06:16:31.466" v="61" actId="478"/>
          <ac:spMkLst>
            <pc:docMk/>
            <pc:sldMk cId="3483628169" sldId="440"/>
            <ac:spMk id="21" creationId="{F73C64A4-31D2-5EE9-579C-FB881647DDE7}"/>
          </ac:spMkLst>
        </pc:spChg>
        <pc:graphicFrameChg chg="mod">
          <ac:chgData name="近藤 江里子" userId="cc958ca8-f0c9-4a17-8435-db04e82a988e" providerId="ADAL" clId="{D181D1F2-A3D2-4F1E-B309-9FC322A243FC}" dt="2024-11-20T06:16:30.963" v="60" actId="1035"/>
          <ac:graphicFrameMkLst>
            <pc:docMk/>
            <pc:sldMk cId="3483628169" sldId="440"/>
            <ac:graphicFrameMk id="18" creationId="{C1E1AB17-9684-D8C9-7AF9-61CF2F8E24F8}"/>
          </ac:graphicFrameMkLst>
        </pc:graphicFrameChg>
      </pc:sldChg>
      <pc:sldChg chg="modSp mod">
        <pc:chgData name="近藤 江里子" userId="cc958ca8-f0c9-4a17-8435-db04e82a988e" providerId="ADAL" clId="{D181D1F2-A3D2-4F1E-B309-9FC322A243FC}" dt="2024-11-20T06:17:50.750" v="99" actId="255"/>
        <pc:sldMkLst>
          <pc:docMk/>
          <pc:sldMk cId="1561024601" sldId="441"/>
        </pc:sldMkLst>
        <pc:spChg chg="mod">
          <ac:chgData name="近藤 江里子" userId="cc958ca8-f0c9-4a17-8435-db04e82a988e" providerId="ADAL" clId="{D181D1F2-A3D2-4F1E-B309-9FC322A243FC}" dt="2024-11-20T06:17:50.750" v="99" actId="255"/>
          <ac:spMkLst>
            <pc:docMk/>
            <pc:sldMk cId="1561024601" sldId="441"/>
            <ac:spMk id="2" creationId="{2B5886A6-E9AC-F923-6386-1368DD474EF6}"/>
          </ac:spMkLst>
        </pc:spChg>
      </pc:sldChg>
      <pc:sldChg chg="modSp mod">
        <pc:chgData name="近藤 江里子" userId="cc958ca8-f0c9-4a17-8435-db04e82a988e" providerId="ADAL" clId="{D181D1F2-A3D2-4F1E-B309-9FC322A243FC}" dt="2024-11-20T06:18:05.101" v="102" actId="255"/>
        <pc:sldMkLst>
          <pc:docMk/>
          <pc:sldMk cId="1678496170" sldId="443"/>
        </pc:sldMkLst>
        <pc:spChg chg="mod">
          <ac:chgData name="近藤 江里子" userId="cc958ca8-f0c9-4a17-8435-db04e82a988e" providerId="ADAL" clId="{D181D1F2-A3D2-4F1E-B309-9FC322A243FC}" dt="2024-11-20T06:18:05.101" v="102" actId="255"/>
          <ac:spMkLst>
            <pc:docMk/>
            <pc:sldMk cId="1678496170" sldId="443"/>
            <ac:spMk id="2" creationId="{887FEE6C-ED79-76D0-7254-80F20CCB4119}"/>
          </ac:spMkLst>
        </pc:spChg>
      </pc:sldChg>
      <pc:sldChg chg="modSp mod">
        <pc:chgData name="近藤 江里子" userId="cc958ca8-f0c9-4a17-8435-db04e82a988e" providerId="ADAL" clId="{D181D1F2-A3D2-4F1E-B309-9FC322A243FC}" dt="2024-11-20T06:18:55.245" v="151" actId="255"/>
        <pc:sldMkLst>
          <pc:docMk/>
          <pc:sldMk cId="3746835615" sldId="444"/>
        </pc:sldMkLst>
        <pc:spChg chg="mod">
          <ac:chgData name="近藤 江里子" userId="cc958ca8-f0c9-4a17-8435-db04e82a988e" providerId="ADAL" clId="{D181D1F2-A3D2-4F1E-B309-9FC322A243FC}" dt="2024-11-20T06:18:55.245" v="151" actId="255"/>
          <ac:spMkLst>
            <pc:docMk/>
            <pc:sldMk cId="3746835615" sldId="444"/>
            <ac:spMk id="2" creationId="{C94E84F5-C286-4F50-CE39-47FBD0DAC4B2}"/>
          </ac:spMkLst>
        </pc:spChg>
      </pc:sldChg>
      <pc:sldChg chg="modSp add del">
        <pc:chgData name="近藤 江里子" userId="cc958ca8-f0c9-4a17-8435-db04e82a988e" providerId="ADAL" clId="{D181D1F2-A3D2-4F1E-B309-9FC322A243FC}" dt="2024-11-20T06:12:41.252" v="7" actId="2696"/>
        <pc:sldMkLst>
          <pc:docMk/>
          <pc:sldMk cId="972603877" sldId="445"/>
        </pc:sldMkLst>
        <pc:graphicFrameChg chg="mod">
          <ac:chgData name="近藤 江里子" userId="cc958ca8-f0c9-4a17-8435-db04e82a988e" providerId="ADAL" clId="{D181D1F2-A3D2-4F1E-B309-9FC322A243FC}" dt="2024-11-20T06:08:25.529" v="2" actId="21"/>
          <ac:graphicFrameMkLst>
            <pc:docMk/>
            <pc:sldMk cId="972603877" sldId="445"/>
            <ac:graphicFrameMk id="13" creationId="{32DE2339-B8C8-283A-7380-382EE7455366}"/>
          </ac:graphicFrameMkLst>
        </pc:graphicFrameChg>
      </pc:sldChg>
    </pc:docChg>
  </pc:docChgLst>
  <pc:docChgLst>
    <pc:chgData name="中村　豊" userId="f03070be-9226-4827-8cdb-dc23713d6959" providerId="ADAL" clId="{5719AB42-7BAE-45C0-B7F9-32A36C4D6BC6}"/>
    <pc:docChg chg="modSld">
      <pc:chgData name="中村　豊" userId="f03070be-9226-4827-8cdb-dc23713d6959" providerId="ADAL" clId="{5719AB42-7BAE-45C0-B7F9-32A36C4D6BC6}" dt="2022-11-25T02:55:15.286" v="332" actId="20577"/>
      <pc:docMkLst>
        <pc:docMk/>
      </pc:docMkLst>
      <pc:sldChg chg="modSp mod">
        <pc:chgData name="中村　豊" userId="f03070be-9226-4827-8cdb-dc23713d6959" providerId="ADAL" clId="{5719AB42-7BAE-45C0-B7F9-32A36C4D6BC6}" dt="2022-11-25T02:55:15.286" v="332" actId="20577"/>
        <pc:sldMkLst>
          <pc:docMk/>
          <pc:sldMk cId="3654824930" sldId="332"/>
        </pc:sldMkLst>
      </pc:sldChg>
    </pc:docChg>
  </pc:docChgLst>
  <pc:docChgLst>
    <pc:chgData name="濱野　宏和" userId="92d7dd2a-7407-4ab3-ae09-a412f2977785" providerId="ADAL" clId="{EA5588BE-6093-4F64-8E8F-BEB71A6D41EE}"/>
    <pc:docChg chg="modSld">
      <pc:chgData name="濱野　宏和" userId="92d7dd2a-7407-4ab3-ae09-a412f2977785" providerId="ADAL" clId="{EA5588BE-6093-4F64-8E8F-BEB71A6D41EE}" dt="2022-11-23T22:39:02.599" v="125" actId="1036"/>
      <pc:docMkLst>
        <pc:docMk/>
      </pc:docMkLst>
      <pc:sldChg chg="modSp mod">
        <pc:chgData name="濱野　宏和" userId="92d7dd2a-7407-4ab3-ae09-a412f2977785" providerId="ADAL" clId="{EA5588BE-6093-4F64-8E8F-BEB71A6D41EE}" dt="2022-11-23T22:39:02.599" v="125" actId="1036"/>
        <pc:sldMkLst>
          <pc:docMk/>
          <pc:sldMk cId="823433421" sldId="320"/>
        </pc:sldMkLst>
      </pc:sldChg>
    </pc:docChg>
  </pc:docChgLst>
  <pc:docChgLst>
    <pc:chgData name="中村 豊" userId="f03070be-9226-4827-8cdb-dc23713d6959" providerId="ADAL" clId="{B5711368-B7B4-49FD-ACD7-CBDD08A51B75}"/>
    <pc:docChg chg="modSld">
      <pc:chgData name="中村 豊" userId="f03070be-9226-4827-8cdb-dc23713d6959" providerId="ADAL" clId="{B5711368-B7B4-49FD-ACD7-CBDD08A51B75}" dt="2024-11-20T00:47:39.747" v="18" actId="20577"/>
      <pc:docMkLst>
        <pc:docMk/>
      </pc:docMkLst>
      <pc:sldChg chg="modSp mod modCm">
        <pc:chgData name="中村 豊" userId="f03070be-9226-4827-8cdb-dc23713d6959" providerId="ADAL" clId="{B5711368-B7B4-49FD-ACD7-CBDD08A51B75}" dt="2024-11-20T00:47:39.747" v="18" actId="20577"/>
        <pc:sldMkLst>
          <pc:docMk/>
          <pc:sldMk cId="493521840" sldId="424"/>
        </pc:sldMkLst>
        <pc:spChg chg="mod">
          <ac:chgData name="中村 豊" userId="f03070be-9226-4827-8cdb-dc23713d6959" providerId="ADAL" clId="{B5711368-B7B4-49FD-ACD7-CBDD08A51B75}" dt="2024-11-20T00:47:39.747" v="18" actId="20577"/>
          <ac:spMkLst>
            <pc:docMk/>
            <pc:sldMk cId="493521840" sldId="424"/>
            <ac:spMk id="17" creationId="{CFA7B65A-8679-6241-6E6D-4CE910DECE44}"/>
          </ac:spMkLst>
        </pc:spChg>
        <pc:extLst>
          <p:ext xmlns:p="http://schemas.openxmlformats.org/presentationml/2006/main" uri="{D6D511B9-2390-475A-947B-AFAB55BFBCF1}">
            <pc226:cmChg xmlns:pc226="http://schemas.microsoft.com/office/powerpoint/2022/06/main/command" chg="mod">
              <pc226:chgData name="中村 豊" userId="f03070be-9226-4827-8cdb-dc23713d6959" providerId="ADAL" clId="{B5711368-B7B4-49FD-ACD7-CBDD08A51B75}" dt="2024-11-20T00:47:38.978" v="17" actId="20577"/>
              <pc2:cmMkLst xmlns:pc2="http://schemas.microsoft.com/office/powerpoint/2019/9/main/command">
                <pc:docMk/>
                <pc:sldMk cId="493521840" sldId="424"/>
                <pc2:cmMk id="{FA971FF5-CD19-4F58-95F7-A2948CEAAD4D}"/>
              </pc2:cmMkLst>
            </pc226:cmChg>
          </p:ext>
        </pc:extLst>
      </pc:sldChg>
    </pc:docChg>
  </pc:docChgLst>
  <pc:docChgLst>
    <pc:chgData name="齊藤　慶憲" userId="5e22742a-8a50-42f4-9a91-9aff838c5423" providerId="ADAL" clId="{534DBB71-CC4D-4EF3-9EDA-921241D533D5}"/>
    <pc:docChg chg="modSld">
      <pc:chgData name="齊藤　慶憲" userId="5e22742a-8a50-42f4-9a91-9aff838c5423" providerId="ADAL" clId="{534DBB71-CC4D-4EF3-9EDA-921241D533D5}" dt="2022-11-24T07:34:43.514" v="58"/>
      <pc:docMkLst>
        <pc:docMk/>
      </pc:docMkLst>
      <pc:sldChg chg="modSp mod">
        <pc:chgData name="齊藤　慶憲" userId="5e22742a-8a50-42f4-9a91-9aff838c5423" providerId="ADAL" clId="{534DBB71-CC4D-4EF3-9EDA-921241D533D5}" dt="2022-11-24T07:34:43.514" v="58"/>
        <pc:sldMkLst>
          <pc:docMk/>
          <pc:sldMk cId="823433421" sldId="320"/>
        </pc:sldMkLst>
      </pc:sldChg>
    </pc:docChg>
  </pc:docChgLst>
  <pc:docChgLst>
    <pc:chgData name="近藤 江里子" userId="cc958ca8-f0c9-4a17-8435-db04e82a988e" providerId="ADAL" clId="{FD1D62B7-FF8D-4BC2-BBEF-FD2D8CF7AFFF}"/>
    <pc:docChg chg="undo custSel modSld">
      <pc:chgData name="近藤 江里子" userId="cc958ca8-f0c9-4a17-8435-db04e82a988e" providerId="ADAL" clId="{FD1D62B7-FF8D-4BC2-BBEF-FD2D8CF7AFFF}" dt="2024-11-19T11:32:17.398" v="346" actId="20577"/>
      <pc:docMkLst>
        <pc:docMk/>
      </pc:docMkLst>
      <pc:sldChg chg="modSp mod">
        <pc:chgData name="近藤 江里子" userId="cc958ca8-f0c9-4a17-8435-db04e82a988e" providerId="ADAL" clId="{FD1D62B7-FF8D-4BC2-BBEF-FD2D8CF7AFFF}" dt="2024-11-19T11:32:17.398" v="346" actId="20577"/>
        <pc:sldMkLst>
          <pc:docMk/>
          <pc:sldMk cId="3746835615" sldId="444"/>
        </pc:sldMkLst>
        <pc:graphicFrameChg chg="modGraphic">
          <ac:chgData name="近藤 江里子" userId="cc958ca8-f0c9-4a17-8435-db04e82a988e" providerId="ADAL" clId="{FD1D62B7-FF8D-4BC2-BBEF-FD2D8CF7AFFF}" dt="2024-11-19T11:32:17.398" v="346" actId="20577"/>
          <ac:graphicFrameMkLst>
            <pc:docMk/>
            <pc:sldMk cId="3746835615" sldId="444"/>
            <ac:graphicFrameMk id="10" creationId="{C46EF65A-8AB8-7BEE-762F-119ECBF9C62C}"/>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C1E64F2E-80AD-4EAD-947F-7877DCE6A526}" type="datetimeFigureOut">
              <a:rPr kumimoji="1" lang="ja-JP" altLang="en-US" smtClean="0"/>
              <a:t>2024/11/27</a:t>
            </a:fld>
            <a:endParaRPr kumimoji="1" lang="ja-JP" altLang="en-US"/>
          </a:p>
        </p:txBody>
      </p:sp>
      <p:sp>
        <p:nvSpPr>
          <p:cNvPr id="4" name="スライド イメージ プレースホルダー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A7FB3829-17FE-4EAD-9DA1-1BC1F31D405A}" type="slidenum">
              <a:rPr kumimoji="1" lang="ja-JP" altLang="en-US" smtClean="0"/>
              <a:t>‹#›</a:t>
            </a:fld>
            <a:endParaRPr kumimoji="1" lang="ja-JP" altLang="en-US"/>
          </a:p>
        </p:txBody>
      </p:sp>
    </p:spTree>
    <p:extLst>
      <p:ext uri="{BB962C8B-B14F-4D97-AF65-F5344CB8AC3E}">
        <p14:creationId xmlns:p14="http://schemas.microsoft.com/office/powerpoint/2010/main" val="217894227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A7FB3829-17FE-4EAD-9DA1-1BC1F31D405A}" type="slidenum">
              <a:rPr kumimoji="1" lang="ja-JP" altLang="en-US" smtClean="0"/>
              <a:t>5</a:t>
            </a:fld>
            <a:endParaRPr kumimoji="1" lang="ja-JP" altLang="en-US"/>
          </a:p>
        </p:txBody>
      </p:sp>
    </p:spTree>
    <p:extLst>
      <p:ext uri="{BB962C8B-B14F-4D97-AF65-F5344CB8AC3E}">
        <p14:creationId xmlns:p14="http://schemas.microsoft.com/office/powerpoint/2010/main" val="40494354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B3F86FA8-A1B7-4916-AC5B-3B6C79AD892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図 7">
            <a:extLst>
              <a:ext uri="{FF2B5EF4-FFF2-40B4-BE49-F238E27FC236}">
                <a16:creationId xmlns:a16="http://schemas.microsoft.com/office/drawing/2014/main" id="{02B9410B-1577-41BA-919B-E815B857A2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タイトル 1">
            <a:extLst>
              <a:ext uri="{FF2B5EF4-FFF2-40B4-BE49-F238E27FC236}">
                <a16:creationId xmlns:a16="http://schemas.microsoft.com/office/drawing/2014/main" id="{F0F81ECD-E563-404F-A9F2-7441F4BF6088}"/>
              </a:ext>
            </a:extLst>
          </p:cNvPr>
          <p:cNvSpPr>
            <a:spLocks noGrp="1"/>
          </p:cNvSpPr>
          <p:nvPr>
            <p:ph type="ctrTitle"/>
          </p:nvPr>
        </p:nvSpPr>
        <p:spPr>
          <a:xfrm>
            <a:off x="1524000" y="1122363"/>
            <a:ext cx="9144000" cy="2387600"/>
          </a:xfrm>
        </p:spPr>
        <p:txBody>
          <a:bodyPr anchor="b"/>
          <a:lstStyle>
            <a:lvl1pPr algn="ctr">
              <a:defRPr sz="6000">
                <a:solidFill>
                  <a:srgbClr val="9C1931"/>
                </a:solidFill>
              </a:defRPr>
            </a:lvl1pPr>
          </a:lstStyle>
          <a:p>
            <a:r>
              <a:rPr kumimoji="1" lang="ja-JP" altLang="en-US"/>
              <a:t>マスター タイトルの書式設定</a:t>
            </a:r>
          </a:p>
        </p:txBody>
      </p:sp>
      <p:sp>
        <p:nvSpPr>
          <p:cNvPr id="3" name="字幕 2">
            <a:extLst>
              <a:ext uri="{FF2B5EF4-FFF2-40B4-BE49-F238E27FC236}">
                <a16:creationId xmlns:a16="http://schemas.microsoft.com/office/drawing/2014/main" id="{B77E9A75-1BED-4916-9DEF-8407C7E3FB50}"/>
              </a:ext>
            </a:extLst>
          </p:cNvPr>
          <p:cNvSpPr>
            <a:spLocks noGrp="1"/>
          </p:cNvSpPr>
          <p:nvPr>
            <p:ph type="subTitle" idx="1"/>
          </p:nvPr>
        </p:nvSpPr>
        <p:spPr>
          <a:xfrm>
            <a:off x="1524000" y="3602038"/>
            <a:ext cx="9144000" cy="1655762"/>
          </a:xfrm>
        </p:spPr>
        <p:txBody>
          <a:bodyPr/>
          <a:lstStyle>
            <a:lvl1pPr marL="0" indent="0" algn="ctr">
              <a:buNone/>
              <a:defRPr sz="2400">
                <a:solidFill>
                  <a:srgbClr val="9C193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Tree>
    <p:extLst>
      <p:ext uri="{BB962C8B-B14F-4D97-AF65-F5344CB8AC3E}">
        <p14:creationId xmlns:p14="http://schemas.microsoft.com/office/powerpoint/2010/main" val="142297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918E0F-FBB5-4F02-B512-1273927C34C0}"/>
              </a:ext>
            </a:extLst>
          </p:cNvPr>
          <p:cNvSpPr>
            <a:spLocks noGrp="1"/>
          </p:cNvSpPr>
          <p:nvPr>
            <p:ph type="title"/>
          </p:nvPr>
        </p:nvSpPr>
        <p:spPr>
          <a:xfrm>
            <a:off x="361243" y="182705"/>
            <a:ext cx="8698535" cy="544512"/>
          </a:xfrm>
        </p:spPr>
        <p:txBody>
          <a:bodyPr>
            <a:noAutofit/>
          </a:bodyPr>
          <a:lstStyle>
            <a:lvl1pPr>
              <a:defRPr sz="3200" b="0">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68B256D-11D1-43BC-8514-E89116257A6E}"/>
              </a:ext>
            </a:extLst>
          </p:cNvPr>
          <p:cNvSpPr>
            <a:spLocks noGrp="1"/>
          </p:cNvSpPr>
          <p:nvPr>
            <p:ph idx="1"/>
          </p:nvPr>
        </p:nvSpPr>
        <p:spPr>
          <a:xfrm>
            <a:off x="838199" y="1094873"/>
            <a:ext cx="10868525" cy="5082089"/>
          </a:xfrm>
        </p:spPr>
        <p:txBody>
          <a:bodyPr/>
          <a:lstStyle>
            <a:lvl1pPr>
              <a:defRPr>
                <a:latin typeface="Meiryo UI" panose="020B0604030504040204" pitchFamily="50" charset="-128"/>
                <a:ea typeface="Meiryo UI" panose="020B0604030504040204" pitchFamily="50" charset="-128"/>
              </a:defRPr>
            </a:lvl1pPr>
            <a:lvl2pPr>
              <a:defRPr>
                <a:latin typeface="Meiryo UI" panose="020B0604030504040204" pitchFamily="50" charset="-128"/>
                <a:ea typeface="Meiryo UI" panose="020B0604030504040204" pitchFamily="50" charset="-128"/>
              </a:defRPr>
            </a:lvl2pPr>
            <a:lvl3pPr>
              <a:defRPr>
                <a:latin typeface="Meiryo UI" panose="020B0604030504040204" pitchFamily="50" charset="-128"/>
                <a:ea typeface="Meiryo UI" panose="020B0604030504040204" pitchFamily="50" charset="-128"/>
              </a:defRPr>
            </a:lvl3pPr>
            <a:lvl4pPr>
              <a:defRPr>
                <a:latin typeface="Meiryo UI" panose="020B0604030504040204" pitchFamily="50" charset="-128"/>
                <a:ea typeface="Meiryo UI" panose="020B0604030504040204" pitchFamily="50" charset="-128"/>
              </a:defRPr>
            </a:lvl4pPr>
            <a:lvl5pPr>
              <a:defRPr>
                <a:latin typeface="Meiryo UI" panose="020B0604030504040204" pitchFamily="50" charset="-128"/>
                <a:ea typeface="Meiryo UI" panose="020B0604030504040204" pitchFamily="50" charset="-128"/>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フッター プレースホルダー 4">
            <a:extLst>
              <a:ext uri="{FF2B5EF4-FFF2-40B4-BE49-F238E27FC236}">
                <a16:creationId xmlns:a16="http://schemas.microsoft.com/office/drawing/2014/main" id="{8079B227-D1CC-4375-8EAF-EB0D7E11DFD4}"/>
              </a:ext>
            </a:extLst>
          </p:cNvPr>
          <p:cNvSpPr>
            <a:spLocks noGrp="1"/>
          </p:cNvSpPr>
          <p:nvPr>
            <p:ph type="ftr" sz="quarter" idx="11"/>
          </p:nvPr>
        </p:nvSpPr>
        <p:spPr/>
        <p:txBody>
          <a:bodyPr/>
          <a:lstStyle/>
          <a:p>
            <a:r>
              <a:rPr lang="en-US" altLang="ja-JP"/>
              <a:t>All Rights Reserved Copyright© D-CIRCLE,INC. 2022</a:t>
            </a:r>
          </a:p>
        </p:txBody>
      </p:sp>
      <p:sp>
        <p:nvSpPr>
          <p:cNvPr id="6" name="スライド番号プレースホルダー 5">
            <a:extLst>
              <a:ext uri="{FF2B5EF4-FFF2-40B4-BE49-F238E27FC236}">
                <a16:creationId xmlns:a16="http://schemas.microsoft.com/office/drawing/2014/main" id="{D58EFE4A-1856-4A0F-823C-7648AD2685F6}"/>
              </a:ext>
            </a:extLst>
          </p:cNvPr>
          <p:cNvSpPr>
            <a:spLocks noGrp="1"/>
          </p:cNvSpPr>
          <p:nvPr>
            <p:ph type="sldNum" sz="quarter" idx="12"/>
          </p:nvPr>
        </p:nvSpPr>
        <p:spPr/>
        <p:txBody>
          <a:bodyPr/>
          <a:lstStyle/>
          <a:p>
            <a:fld id="{EA9BEE3E-AB6A-470B-94EF-94806EC83E93}" type="slidenum">
              <a:rPr kumimoji="1" lang="ja-JP" altLang="en-US" smtClean="0"/>
              <a:t>‹#›</a:t>
            </a:fld>
            <a:endParaRPr kumimoji="1" lang="ja-JP" altLang="en-US"/>
          </a:p>
        </p:txBody>
      </p:sp>
    </p:spTree>
    <p:extLst>
      <p:ext uri="{BB962C8B-B14F-4D97-AF65-F5344CB8AC3E}">
        <p14:creationId xmlns:p14="http://schemas.microsoft.com/office/powerpoint/2010/main" val="2301191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3EC914C-0BEB-470D-AAD7-D8F9A4098095}"/>
              </a:ext>
            </a:extLst>
          </p:cNvPr>
          <p:cNvSpPr>
            <a:spLocks noGrp="1"/>
          </p:cNvSpPr>
          <p:nvPr>
            <p:ph type="title"/>
          </p:nvPr>
        </p:nvSpPr>
        <p:spPr>
          <a:xfrm>
            <a:off x="831850" y="1709738"/>
            <a:ext cx="10868526" cy="2613025"/>
          </a:xfrm>
        </p:spPr>
        <p:txBody>
          <a:bodyPr anchor="b"/>
          <a:lstStyle>
            <a:lvl1pPr>
              <a:defRPr sz="6000" b="0">
                <a:latin typeface="Meiryo UI" panose="020B0604030504040204" pitchFamily="50" charset="-128"/>
                <a:ea typeface="Meiryo UI" panose="020B0604030504040204" pitchFamily="50" charset="-128"/>
              </a:defRPr>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FBA9E3A-30FA-48FE-83F1-4349C397CD9A}"/>
              </a:ext>
            </a:extLst>
          </p:cNvPr>
          <p:cNvSpPr>
            <a:spLocks noGrp="1"/>
          </p:cNvSpPr>
          <p:nvPr>
            <p:ph type="body" idx="1"/>
          </p:nvPr>
        </p:nvSpPr>
        <p:spPr>
          <a:xfrm>
            <a:off x="831850" y="4322763"/>
            <a:ext cx="10868526" cy="1766887"/>
          </a:xfrm>
        </p:spPr>
        <p:txBody>
          <a:bodyPr/>
          <a:lstStyle>
            <a:lvl1pPr marL="0" indent="0">
              <a:buNone/>
              <a:defRPr sz="2400">
                <a:solidFill>
                  <a:schemeClr val="tx1">
                    <a:tint val="75000"/>
                  </a:schemeClr>
                </a:solidFill>
                <a:latin typeface="Meiryo UI" panose="020B0604030504040204" pitchFamily="50" charset="-128"/>
                <a:ea typeface="Meiryo UI" panose="020B0604030504040204" pitchFamily="50" charset="-128"/>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5" name="フッター プレースホルダー 4">
            <a:extLst>
              <a:ext uri="{FF2B5EF4-FFF2-40B4-BE49-F238E27FC236}">
                <a16:creationId xmlns:a16="http://schemas.microsoft.com/office/drawing/2014/main" id="{88869E4F-3B4D-451D-9E46-1468886B1AF3}"/>
              </a:ext>
            </a:extLst>
          </p:cNvPr>
          <p:cNvSpPr>
            <a:spLocks noGrp="1"/>
          </p:cNvSpPr>
          <p:nvPr>
            <p:ph type="ftr" sz="quarter" idx="11"/>
          </p:nvPr>
        </p:nvSpPr>
        <p:spPr/>
        <p:txBody>
          <a:bodyPr/>
          <a:lstStyle/>
          <a:p>
            <a:r>
              <a:rPr lang="en-US" altLang="ja-JP"/>
              <a:t>All Rights Reserved Copyright© D-CIRCLE,INC. 2022</a:t>
            </a:r>
          </a:p>
        </p:txBody>
      </p:sp>
      <p:sp>
        <p:nvSpPr>
          <p:cNvPr id="6" name="スライド番号プレースホルダー 5">
            <a:extLst>
              <a:ext uri="{FF2B5EF4-FFF2-40B4-BE49-F238E27FC236}">
                <a16:creationId xmlns:a16="http://schemas.microsoft.com/office/drawing/2014/main" id="{B68FDDE2-01DF-4FDD-BD54-10D256DE24AB}"/>
              </a:ext>
            </a:extLst>
          </p:cNvPr>
          <p:cNvSpPr>
            <a:spLocks noGrp="1"/>
          </p:cNvSpPr>
          <p:nvPr>
            <p:ph type="sldNum" sz="quarter" idx="12"/>
          </p:nvPr>
        </p:nvSpPr>
        <p:spPr/>
        <p:txBody>
          <a:bodyPr/>
          <a:lstStyle/>
          <a:p>
            <a:fld id="{EA9BEE3E-AB6A-470B-94EF-94806EC83E93}" type="slidenum">
              <a:rPr kumimoji="1" lang="ja-JP" altLang="en-US" smtClean="0"/>
              <a:t>‹#›</a:t>
            </a:fld>
            <a:endParaRPr kumimoji="1" lang="ja-JP" altLang="en-US"/>
          </a:p>
        </p:txBody>
      </p:sp>
    </p:spTree>
    <p:extLst>
      <p:ext uri="{BB962C8B-B14F-4D97-AF65-F5344CB8AC3E}">
        <p14:creationId xmlns:p14="http://schemas.microsoft.com/office/powerpoint/2010/main" val="32442609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4D52A71-1579-48BF-9E08-2CA9ACDF487F}"/>
              </a:ext>
            </a:extLst>
          </p:cNvPr>
          <p:cNvSpPr/>
          <p:nvPr userDrawn="1"/>
        </p:nvSpPr>
        <p:spPr>
          <a:xfrm>
            <a:off x="361244" y="745370"/>
            <a:ext cx="11830756" cy="6112629"/>
          </a:xfrm>
          <a:prstGeom prst="roundRect">
            <a:avLst>
              <a:gd name="adj" fmla="val 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プレースホルダー 1">
            <a:extLst>
              <a:ext uri="{FF2B5EF4-FFF2-40B4-BE49-F238E27FC236}">
                <a16:creationId xmlns:a16="http://schemas.microsoft.com/office/drawing/2014/main" id="{3C3D3BCF-91F9-47B5-9AD3-C778091B4D76}"/>
              </a:ext>
            </a:extLst>
          </p:cNvPr>
          <p:cNvSpPr>
            <a:spLocks noGrp="1"/>
          </p:cNvSpPr>
          <p:nvPr>
            <p:ph type="title"/>
          </p:nvPr>
        </p:nvSpPr>
        <p:spPr>
          <a:xfrm>
            <a:off x="361244" y="182705"/>
            <a:ext cx="8694717" cy="544512"/>
          </a:xfrm>
          <a:prstGeom prst="rect">
            <a:avLst/>
          </a:prstGeom>
        </p:spPr>
        <p:txBody>
          <a:bodyPr vert="horz" lIns="91440" tIns="45720" rIns="91440" bIns="45720" rtlCol="0" anchor="ctr">
            <a:no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96B280E-F4DC-48E2-B9BF-465401DEB73B}"/>
              </a:ext>
            </a:extLst>
          </p:cNvPr>
          <p:cNvSpPr>
            <a:spLocks noGrp="1"/>
          </p:cNvSpPr>
          <p:nvPr>
            <p:ph type="body" idx="1"/>
          </p:nvPr>
        </p:nvSpPr>
        <p:spPr>
          <a:xfrm>
            <a:off x="838200" y="1082842"/>
            <a:ext cx="10868526" cy="5094121"/>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フッター プレースホルダー 4">
            <a:extLst>
              <a:ext uri="{FF2B5EF4-FFF2-40B4-BE49-F238E27FC236}">
                <a16:creationId xmlns:a16="http://schemas.microsoft.com/office/drawing/2014/main" id="{D23B29ED-C78E-43DA-A031-483C9989A553}"/>
              </a:ext>
            </a:extLst>
          </p:cNvPr>
          <p:cNvSpPr>
            <a:spLocks noGrp="1"/>
          </p:cNvSpPr>
          <p:nvPr>
            <p:ph type="ftr" sz="quarter" idx="3"/>
          </p:nvPr>
        </p:nvSpPr>
        <p:spPr>
          <a:xfrm>
            <a:off x="4215063"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ja-JP"/>
              <a:t>All Rights Reserved Copyright© D-CIRCLE,INC. 2022</a:t>
            </a:r>
          </a:p>
        </p:txBody>
      </p:sp>
      <p:sp>
        <p:nvSpPr>
          <p:cNvPr id="6" name="スライド番号プレースホルダー 5">
            <a:extLst>
              <a:ext uri="{FF2B5EF4-FFF2-40B4-BE49-F238E27FC236}">
                <a16:creationId xmlns:a16="http://schemas.microsoft.com/office/drawing/2014/main" id="{CF4BA2A6-E6F2-4EAD-9ECE-E7A265C45DD5}"/>
              </a:ext>
            </a:extLst>
          </p:cNvPr>
          <p:cNvSpPr>
            <a:spLocks noGrp="1"/>
          </p:cNvSpPr>
          <p:nvPr>
            <p:ph type="sldNum" sz="quarter" idx="4"/>
          </p:nvPr>
        </p:nvSpPr>
        <p:spPr>
          <a:xfrm>
            <a:off x="838196" y="6356350"/>
            <a:ext cx="930446" cy="369303"/>
          </a:xfrm>
          <a:prstGeom prst="rect">
            <a:avLst/>
          </a:prstGeom>
        </p:spPr>
        <p:txBody>
          <a:bodyPr vert="horz" lIns="91440" tIns="45720" rIns="91440" bIns="45720" rtlCol="0" anchor="ctr"/>
          <a:lstStyle>
            <a:lvl1pPr algn="l">
              <a:defRPr sz="1200">
                <a:solidFill>
                  <a:srgbClr val="898989"/>
                </a:solidFill>
              </a:defRPr>
            </a:lvl1pPr>
          </a:lstStyle>
          <a:p>
            <a:fld id="{EA9BEE3E-AB6A-470B-94EF-94806EC83E93}" type="slidenum">
              <a:rPr lang="ja-JP" altLang="en-US" smtClean="0"/>
              <a:pPr/>
              <a:t>‹#›</a:t>
            </a:fld>
            <a:endParaRPr lang="ja-JP" altLang="en-US"/>
          </a:p>
        </p:txBody>
      </p:sp>
      <p:pic>
        <p:nvPicPr>
          <p:cNvPr id="12" name="Picture 1" descr="C:\Users\c.yokoyama\Desktop\header_logo02.gif">
            <a:extLst>
              <a:ext uri="{FF2B5EF4-FFF2-40B4-BE49-F238E27FC236}">
                <a16:creationId xmlns:a16="http://schemas.microsoft.com/office/drawing/2014/main" id="{9D5DE925-EB7C-4CF5-A2FC-BAC13A4BB78A}"/>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1187438" y="6327686"/>
            <a:ext cx="51928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12">
            <a:extLst>
              <a:ext uri="{FF2B5EF4-FFF2-40B4-BE49-F238E27FC236}">
                <a16:creationId xmlns:a16="http://schemas.microsoft.com/office/drawing/2014/main" id="{5AD8A946-60CC-430F-BF15-839591BEB7C8}"/>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764017" y="223096"/>
            <a:ext cx="1942709" cy="299177"/>
          </a:xfrm>
          <a:prstGeom prst="rect">
            <a:avLst/>
          </a:prstGeom>
        </p:spPr>
      </p:pic>
      <p:grpSp>
        <p:nvGrpSpPr>
          <p:cNvPr id="11" name="グループ化 10">
            <a:extLst>
              <a:ext uri="{FF2B5EF4-FFF2-40B4-BE49-F238E27FC236}">
                <a16:creationId xmlns:a16="http://schemas.microsoft.com/office/drawing/2014/main" id="{AF6C42E5-0E65-4803-9FA0-B4B78D5B0E23}"/>
              </a:ext>
            </a:extLst>
          </p:cNvPr>
          <p:cNvGrpSpPr/>
          <p:nvPr userDrawn="1"/>
        </p:nvGrpSpPr>
        <p:grpSpPr>
          <a:xfrm flipV="1">
            <a:off x="361244" y="699651"/>
            <a:ext cx="11830756" cy="45719"/>
            <a:chOff x="172082" y="745370"/>
            <a:chExt cx="8971918" cy="0"/>
          </a:xfrm>
        </p:grpSpPr>
        <p:cxnSp>
          <p:nvCxnSpPr>
            <p:cNvPr id="14" name="直線コネクタ 13">
              <a:extLst>
                <a:ext uri="{FF2B5EF4-FFF2-40B4-BE49-F238E27FC236}">
                  <a16:creationId xmlns:a16="http://schemas.microsoft.com/office/drawing/2014/main" id="{78BECFD5-ED3F-4355-A8FB-7E6F2BD52270}"/>
                </a:ext>
              </a:extLst>
            </p:cNvPr>
            <p:cNvCxnSpPr>
              <a:cxnSpLocks/>
            </p:cNvCxnSpPr>
            <p:nvPr userDrawn="1"/>
          </p:nvCxnSpPr>
          <p:spPr bwMode="auto">
            <a:xfrm>
              <a:off x="172082" y="745370"/>
              <a:ext cx="8971918" cy="0"/>
            </a:xfrm>
            <a:prstGeom prst="line">
              <a:avLst/>
            </a:prstGeom>
            <a:ln w="38100">
              <a:solidFill>
                <a:srgbClr val="621335"/>
              </a:solidFill>
              <a:headEnd type="none" w="med" len="med"/>
              <a:tailEnd type="none"/>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DF0D60C9-BB7E-4586-BF6A-DA1AFCDA4DDE}"/>
                </a:ext>
              </a:extLst>
            </p:cNvPr>
            <p:cNvCxnSpPr>
              <a:cxnSpLocks/>
            </p:cNvCxnSpPr>
            <p:nvPr userDrawn="1"/>
          </p:nvCxnSpPr>
          <p:spPr bwMode="auto">
            <a:xfrm>
              <a:off x="172082" y="745370"/>
              <a:ext cx="431094" cy="0"/>
            </a:xfrm>
            <a:prstGeom prst="line">
              <a:avLst/>
            </a:prstGeom>
            <a:ln w="38100">
              <a:solidFill>
                <a:srgbClr val="DA1523"/>
              </a:solidFill>
              <a:headEnd type="none" w="med" len="med"/>
              <a:tailEnd type="none"/>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842EB69C-0AA3-4A6A-AB18-C1B8BD93A0D1}"/>
                </a:ext>
              </a:extLst>
            </p:cNvPr>
            <p:cNvCxnSpPr>
              <a:cxnSpLocks/>
            </p:cNvCxnSpPr>
            <p:nvPr userDrawn="1"/>
          </p:nvCxnSpPr>
          <p:spPr bwMode="auto">
            <a:xfrm>
              <a:off x="603176" y="745370"/>
              <a:ext cx="431094" cy="0"/>
            </a:xfrm>
            <a:prstGeom prst="line">
              <a:avLst/>
            </a:prstGeom>
            <a:ln w="38100">
              <a:solidFill>
                <a:srgbClr val="A01E35"/>
              </a:solidFill>
              <a:headEnd type="none" w="med" len="med"/>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646108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dt="0"/>
  <p:txStyles>
    <p:titleStyle>
      <a:lvl1pPr algn="l" defTabSz="914400" rtl="0" eaLnBrk="1" latinLnBrk="0" hangingPunct="1">
        <a:lnSpc>
          <a:spcPct val="90000"/>
        </a:lnSpc>
        <a:spcBef>
          <a:spcPct val="0"/>
        </a:spcBef>
        <a:buNone/>
        <a:defRPr kumimoji="1" sz="3200" b="0" i="0" kern="1200">
          <a:solidFill>
            <a:srgbClr val="9C1931"/>
          </a:solidFill>
          <a:latin typeface="Meiryo UI" panose="020B0604030504040204" pitchFamily="50" charset="-128"/>
          <a:ea typeface="Meiryo UI" panose="020B0604030504040204"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poweregg.d-circle.com/support/docs/p-userguide.html" TargetMode="External"/><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software.fujitsu.com/jp/manual/manualfiles/m130021/j2ul1779/01z200/kernel-resources.html#AEN26501" TargetMode="External"/><Relationship Id="rId2" Type="http://schemas.openxmlformats.org/officeDocument/2006/relationships/hyperlink" Target="https://software.fujitsu.com/jp/manual/manualfiles/m210007/b1ws1391/02z200/b1391-f-01-00.html"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2037039-E147-4AF0-A422-02BAEEB0C29E}"/>
              </a:ext>
            </a:extLst>
          </p:cNvPr>
          <p:cNvSpPr>
            <a:spLocks noGrp="1"/>
          </p:cNvSpPr>
          <p:nvPr>
            <p:ph type="ctrTitle"/>
          </p:nvPr>
        </p:nvSpPr>
        <p:spPr>
          <a:xfrm>
            <a:off x="2173836" y="1918949"/>
            <a:ext cx="7844327" cy="1588127"/>
          </a:xfrm>
        </p:spPr>
        <p:txBody>
          <a:bodyPr wrap="none">
            <a:spAutoFit/>
          </a:bodyPr>
          <a:lstStyle/>
          <a:p>
            <a:r>
              <a:rPr kumimoji="1" lang="en-US" altLang="ja-JP" sz="5400" b="0">
                <a:latin typeface="Meiryo UI" panose="020B0604030504040204" pitchFamily="50" charset="-128"/>
                <a:ea typeface="Meiryo UI" panose="020B0604030504040204" pitchFamily="50" charset="-128"/>
              </a:rPr>
              <a:t>POWER</a:t>
            </a:r>
            <a:r>
              <a:rPr kumimoji="1" lang="ja-JP" altLang="en-US" sz="5400" b="0">
                <a:latin typeface="Meiryo UI" panose="020B0604030504040204" pitchFamily="50" charset="-128"/>
                <a:ea typeface="Meiryo UI" panose="020B0604030504040204" pitchFamily="50" charset="-128"/>
              </a:rPr>
              <a:t> </a:t>
            </a:r>
            <a:r>
              <a:rPr kumimoji="1" lang="en-US" altLang="ja-JP" sz="5400" b="0">
                <a:latin typeface="Meiryo UI" panose="020B0604030504040204" pitchFamily="50" charset="-128"/>
                <a:ea typeface="Meiryo UI" panose="020B0604030504040204" pitchFamily="50" charset="-128"/>
              </a:rPr>
              <a:t>EGG3.0</a:t>
            </a:r>
            <a:br>
              <a:rPr kumimoji="1" lang="en-US" altLang="ja-JP" sz="5400" b="0">
                <a:latin typeface="Meiryo UI" panose="020B0604030504040204" pitchFamily="50" charset="-128"/>
                <a:ea typeface="Meiryo UI" panose="020B0604030504040204" pitchFamily="50" charset="-128"/>
              </a:rPr>
            </a:br>
            <a:r>
              <a:rPr kumimoji="1" lang="en-US" altLang="ja-JP" sz="5400" b="0">
                <a:latin typeface="Meiryo UI" panose="020B0604030504040204" pitchFamily="50" charset="-128"/>
                <a:ea typeface="Meiryo UI" panose="020B0604030504040204" pitchFamily="50" charset="-128"/>
              </a:rPr>
              <a:t>Ver3.5c </a:t>
            </a:r>
            <a:r>
              <a:rPr kumimoji="1" lang="ja-JP" altLang="en-US" sz="5400" b="0">
                <a:latin typeface="Meiryo UI" panose="020B0604030504040204" pitchFamily="50" charset="-128"/>
                <a:ea typeface="Meiryo UI" panose="020B0604030504040204" pitchFamily="50" charset="-128"/>
              </a:rPr>
              <a:t>新機能</a:t>
            </a:r>
            <a:r>
              <a:rPr lang="ja-JP" altLang="en-US" sz="5400" b="0">
                <a:latin typeface="Meiryo UI" panose="020B0604030504040204" pitchFamily="50" charset="-128"/>
                <a:ea typeface="Meiryo UI" panose="020B0604030504040204" pitchFamily="50" charset="-128"/>
              </a:rPr>
              <a:t>紹介資料</a:t>
            </a:r>
            <a:endParaRPr kumimoji="1" lang="ja-JP" altLang="en-US" sz="5400" b="0">
              <a:latin typeface="Meiryo UI" panose="020B0604030504040204" pitchFamily="50" charset="-128"/>
              <a:ea typeface="Meiryo UI" panose="020B0604030504040204" pitchFamily="50" charset="-128"/>
            </a:endParaRPr>
          </a:p>
        </p:txBody>
      </p:sp>
      <p:sp>
        <p:nvSpPr>
          <p:cNvPr id="3" name="字幕 2">
            <a:extLst>
              <a:ext uri="{FF2B5EF4-FFF2-40B4-BE49-F238E27FC236}">
                <a16:creationId xmlns:a16="http://schemas.microsoft.com/office/drawing/2014/main" id="{4C12BD10-F6B9-46D6-921B-DF95AF5AFC9A}"/>
              </a:ext>
            </a:extLst>
          </p:cNvPr>
          <p:cNvSpPr>
            <a:spLocks noGrp="1"/>
          </p:cNvSpPr>
          <p:nvPr>
            <p:ph type="subTitle" idx="1"/>
          </p:nvPr>
        </p:nvSpPr>
        <p:spPr>
          <a:xfrm>
            <a:off x="4690807" y="4093716"/>
            <a:ext cx="2810385" cy="1346010"/>
          </a:xfrm>
          <a:ln>
            <a:noFill/>
          </a:ln>
        </p:spPr>
        <p:txBody>
          <a:bodyPr wrap="none">
            <a:spAutoFit/>
          </a:bodyPr>
          <a:lstStyle/>
          <a:p>
            <a:r>
              <a:rPr kumimoji="1" lang="en-US" altLang="ja-JP">
                <a:latin typeface="Meiryo UI" panose="020B0604030504040204" pitchFamily="50" charset="-128"/>
                <a:ea typeface="Meiryo UI" panose="020B0604030504040204" pitchFamily="50" charset="-128"/>
              </a:rPr>
              <a:t>2024</a:t>
            </a:r>
            <a:r>
              <a:rPr kumimoji="1" lang="ja-JP" altLang="en-US">
                <a:latin typeface="Meiryo UI" panose="020B0604030504040204" pitchFamily="50" charset="-128"/>
                <a:ea typeface="Meiryo UI" panose="020B0604030504040204" pitchFamily="50" charset="-128"/>
              </a:rPr>
              <a:t>年</a:t>
            </a:r>
            <a:r>
              <a:rPr lang="en-US" altLang="ja-JP">
                <a:latin typeface="Meiryo UI" panose="020B0604030504040204" pitchFamily="50" charset="-128"/>
                <a:ea typeface="Meiryo UI" panose="020B0604030504040204" pitchFamily="50" charset="-128"/>
              </a:rPr>
              <a:t>11</a:t>
            </a:r>
            <a:r>
              <a:rPr kumimoji="1" lang="ja-JP" altLang="en-US">
                <a:latin typeface="Meiryo UI" panose="020B0604030504040204" pitchFamily="50" charset="-128"/>
                <a:ea typeface="Meiryo UI" panose="020B0604030504040204" pitchFamily="50" charset="-128"/>
              </a:rPr>
              <a:t>月</a:t>
            </a:r>
            <a:endParaRPr kumimoji="1" lang="en-US" altLang="ja-JP">
              <a:latin typeface="Meiryo UI" panose="020B0604030504040204" pitchFamily="50" charset="-128"/>
              <a:ea typeface="Meiryo UI" panose="020B0604030504040204" pitchFamily="50" charset="-128"/>
            </a:endParaRPr>
          </a:p>
          <a:p>
            <a:r>
              <a:rPr kumimoji="1" lang="ja-JP" altLang="en-US">
                <a:latin typeface="Meiryo UI" panose="020B0604030504040204" pitchFamily="50" charset="-128"/>
                <a:ea typeface="Meiryo UI" panose="020B0604030504040204" pitchFamily="50" charset="-128"/>
              </a:rPr>
              <a:t>ディサークル株式会社</a:t>
            </a:r>
            <a:endParaRPr kumimoji="1" lang="en-US" altLang="ja-JP">
              <a:latin typeface="Meiryo UI" panose="020B0604030504040204" pitchFamily="50" charset="-128"/>
              <a:ea typeface="Meiryo UI" panose="020B0604030504040204" pitchFamily="50" charset="-128"/>
            </a:endParaRPr>
          </a:p>
          <a:p>
            <a:r>
              <a:rPr lang="en-US" altLang="ja-JP">
                <a:latin typeface="Meiryo UI" panose="020B0604030504040204" pitchFamily="50" charset="-128"/>
                <a:ea typeface="Meiryo UI" panose="020B0604030504040204" pitchFamily="50" charset="-128"/>
              </a:rPr>
              <a:t>1.0</a:t>
            </a:r>
            <a:r>
              <a:rPr lang="ja-JP" altLang="en-US">
                <a:latin typeface="Meiryo UI" panose="020B0604030504040204" pitchFamily="50" charset="-128"/>
                <a:ea typeface="Meiryo UI" panose="020B0604030504040204" pitchFamily="50" charset="-128"/>
              </a:rPr>
              <a:t>版</a:t>
            </a:r>
            <a:endParaRPr kumimoji="1" lang="ja-JP" altLang="en-US">
              <a:latin typeface="Meiryo UI" panose="020B0604030504040204" pitchFamily="50" charset="-128"/>
              <a:ea typeface="Meiryo UI" panose="020B0604030504040204" pitchFamily="50" charset="-128"/>
            </a:endParaRPr>
          </a:p>
        </p:txBody>
      </p:sp>
      <p:sp>
        <p:nvSpPr>
          <p:cNvPr id="4" name="フッター プレースホルダー 6">
            <a:extLst>
              <a:ext uri="{FF2B5EF4-FFF2-40B4-BE49-F238E27FC236}">
                <a16:creationId xmlns:a16="http://schemas.microsoft.com/office/drawing/2014/main" id="{8BD26ED6-AE75-4FE1-A132-44E20B33B65F}"/>
              </a:ext>
            </a:extLst>
          </p:cNvPr>
          <p:cNvSpPr>
            <a:spLocks noGrp="1"/>
          </p:cNvSpPr>
          <p:nvPr>
            <p:ph type="ftr" sz="quarter" idx="4294967295"/>
          </p:nvPr>
        </p:nvSpPr>
        <p:spPr>
          <a:xfrm>
            <a:off x="4403554" y="6400413"/>
            <a:ext cx="3737818" cy="276999"/>
          </a:xfrm>
        </p:spPr>
        <p:txBody>
          <a:bodyPr wrap="none">
            <a:spAutoFit/>
          </a:bodyPr>
          <a:lstStyle/>
          <a:p>
            <a:r>
              <a:rPr lang="en-US" altLang="ja-JP">
                <a:latin typeface="Meiryo UI" panose="020B0604030504040204" pitchFamily="50" charset="-128"/>
                <a:ea typeface="Meiryo UI" panose="020B0604030504040204" pitchFamily="50" charset="-128"/>
              </a:rPr>
              <a:t>All Rights Reserved Copyright© D-CIRCLE,INC.</a:t>
            </a:r>
          </a:p>
        </p:txBody>
      </p:sp>
      <p:sp>
        <p:nvSpPr>
          <p:cNvPr id="5" name="テキスト ボックス 4">
            <a:extLst>
              <a:ext uri="{FF2B5EF4-FFF2-40B4-BE49-F238E27FC236}">
                <a16:creationId xmlns:a16="http://schemas.microsoft.com/office/drawing/2014/main" id="{16A88DE7-3073-4C75-9F1E-EE47E18C9F29}"/>
              </a:ext>
            </a:extLst>
          </p:cNvPr>
          <p:cNvSpPr txBox="1"/>
          <p:nvPr/>
        </p:nvSpPr>
        <p:spPr>
          <a:xfrm>
            <a:off x="203179" y="5763494"/>
            <a:ext cx="6955558" cy="584775"/>
          </a:xfrm>
          <a:prstGeom prst="rect">
            <a:avLst/>
          </a:prstGeom>
          <a:noFill/>
        </p:spPr>
        <p:txBody>
          <a:bodyPr wrap="none" rtlCol="0">
            <a:spAutoFit/>
          </a:bodyPr>
          <a:lstStyle/>
          <a:p>
            <a:r>
              <a:rPr lang="en-US" altLang="ja-JP" sz="1600">
                <a:latin typeface="Meiryo UI" panose="020B0604030504040204" pitchFamily="50" charset="-128"/>
                <a:ea typeface="Meiryo UI" panose="020B0604030504040204" pitchFamily="50" charset="-128"/>
              </a:rPr>
              <a:t>※</a:t>
            </a:r>
            <a:r>
              <a:rPr lang="ja-JP" altLang="en-US" sz="1600">
                <a:latin typeface="Meiryo UI" panose="020B0604030504040204" pitchFamily="50" charset="-128"/>
                <a:ea typeface="Meiryo UI" panose="020B0604030504040204" pitchFamily="50" charset="-128"/>
              </a:rPr>
              <a:t>当資料は</a:t>
            </a:r>
            <a:r>
              <a:rPr lang="en-US" altLang="ja-JP" sz="1600">
                <a:latin typeface="Meiryo UI" panose="020B0604030504040204" pitchFamily="50" charset="-128"/>
                <a:ea typeface="Meiryo UI" panose="020B0604030504040204" pitchFamily="50" charset="-128"/>
              </a:rPr>
              <a:t>Ver3.4c</a:t>
            </a:r>
            <a:r>
              <a:rPr lang="ja-JP" altLang="en-US" sz="1600">
                <a:latin typeface="Meiryo UI" panose="020B0604030504040204" pitchFamily="50" charset="-128"/>
                <a:ea typeface="Meiryo UI" panose="020B0604030504040204" pitchFamily="50" charset="-128"/>
              </a:rPr>
              <a:t>からマイナーバージョンアップされるお客様向けの資料となります</a:t>
            </a:r>
            <a:endParaRPr lang="en-US" altLang="ja-JP" sz="1600">
              <a:latin typeface="Meiryo UI" panose="020B0604030504040204" pitchFamily="50" charset="-128"/>
              <a:ea typeface="Meiryo UI" panose="020B0604030504040204" pitchFamily="50" charset="-128"/>
            </a:endParaRPr>
          </a:p>
          <a:p>
            <a:r>
              <a:rPr kumimoji="1" lang="ja-JP" altLang="en-US" sz="1600">
                <a:latin typeface="Meiryo UI" panose="020B0604030504040204" pitchFamily="50" charset="-128"/>
                <a:ea typeface="Meiryo UI" panose="020B0604030504040204" pitchFamily="50" charset="-128"/>
              </a:rPr>
              <a:t>　 </a:t>
            </a:r>
            <a:r>
              <a:rPr lang="ja-JP" altLang="en-US" sz="1600">
                <a:latin typeface="Meiryo UI" panose="020B0604030504040204" pitchFamily="50" charset="-128"/>
                <a:ea typeface="Meiryo UI" panose="020B0604030504040204" pitchFamily="50" charset="-128"/>
              </a:rPr>
              <a:t>記載内容については、予告なく変更される可能性があります</a:t>
            </a:r>
            <a:endParaRPr kumimoji="1" lang="ja-JP" altLang="en-US" sz="16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252287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00E1E8-A340-CB85-E7F8-489EE3369640}"/>
            </a:ext>
          </a:extLst>
        </p:cNvPr>
        <p:cNvGrpSpPr/>
        <p:nvPr/>
      </p:nvGrpSpPr>
      <p:grpSpPr>
        <a:xfrm>
          <a:off x="0" y="0"/>
          <a:ext cx="0" cy="0"/>
          <a:chOff x="0" y="0"/>
          <a:chExt cx="0" cy="0"/>
        </a:xfrm>
      </p:grpSpPr>
      <p:pic>
        <p:nvPicPr>
          <p:cNvPr id="30" name="図 29">
            <a:extLst>
              <a:ext uri="{FF2B5EF4-FFF2-40B4-BE49-F238E27FC236}">
                <a16:creationId xmlns:a16="http://schemas.microsoft.com/office/drawing/2014/main" id="{AB7D4B70-7B07-7A13-03B0-8424EC8F5658}"/>
              </a:ext>
            </a:extLst>
          </p:cNvPr>
          <p:cNvPicPr>
            <a:picLocks noChangeAspect="1"/>
          </p:cNvPicPr>
          <p:nvPr/>
        </p:nvPicPr>
        <p:blipFill>
          <a:blip r:embed="rId2"/>
          <a:stretch>
            <a:fillRect/>
          </a:stretch>
        </p:blipFill>
        <p:spPr>
          <a:xfrm>
            <a:off x="6432621" y="2836333"/>
            <a:ext cx="5246370" cy="2560320"/>
          </a:xfrm>
          <a:prstGeom prst="rect">
            <a:avLst/>
          </a:prstGeom>
          <a:ln>
            <a:solidFill>
              <a:schemeClr val="tx1"/>
            </a:solidFill>
          </a:ln>
        </p:spPr>
      </p:pic>
      <p:pic>
        <p:nvPicPr>
          <p:cNvPr id="40" name="図 39">
            <a:extLst>
              <a:ext uri="{FF2B5EF4-FFF2-40B4-BE49-F238E27FC236}">
                <a16:creationId xmlns:a16="http://schemas.microsoft.com/office/drawing/2014/main" id="{EA9D9824-564D-6759-1ABB-97D768C1798D}"/>
              </a:ext>
            </a:extLst>
          </p:cNvPr>
          <p:cNvPicPr>
            <a:picLocks noChangeAspect="1"/>
          </p:cNvPicPr>
          <p:nvPr/>
        </p:nvPicPr>
        <p:blipFill>
          <a:blip r:embed="rId3"/>
          <a:stretch>
            <a:fillRect/>
          </a:stretch>
        </p:blipFill>
        <p:spPr>
          <a:xfrm>
            <a:off x="7592243" y="4874470"/>
            <a:ext cx="4137660" cy="1297305"/>
          </a:xfrm>
          <a:prstGeom prst="rect">
            <a:avLst/>
          </a:prstGeom>
          <a:ln>
            <a:solidFill>
              <a:schemeClr val="tx1"/>
            </a:solidFill>
          </a:ln>
        </p:spPr>
      </p:pic>
      <p:sp>
        <p:nvSpPr>
          <p:cNvPr id="7" name="フッター プレースホルダー 6">
            <a:extLst>
              <a:ext uri="{FF2B5EF4-FFF2-40B4-BE49-F238E27FC236}">
                <a16:creationId xmlns:a16="http://schemas.microsoft.com/office/drawing/2014/main" id="{58D3ACB4-829C-509C-ADCA-376BA4553A72}"/>
              </a:ext>
            </a:extLst>
          </p:cNvPr>
          <p:cNvSpPr>
            <a:spLocks noGrp="1"/>
          </p:cNvSpPr>
          <p:nvPr>
            <p:ph type="ftr" sz="quarter" idx="11"/>
          </p:nvPr>
        </p:nvSpPr>
        <p:spPr/>
        <p:txBody>
          <a:bodyPr/>
          <a:lstStyle/>
          <a:p>
            <a:r>
              <a:rPr lang="en-US" altLang="ja-JP"/>
              <a:t>All Rights Reserved Copyright© D-CIRCLE,INC.</a:t>
            </a:r>
          </a:p>
        </p:txBody>
      </p:sp>
      <p:sp>
        <p:nvSpPr>
          <p:cNvPr id="2" name="タイトル 1">
            <a:extLst>
              <a:ext uri="{FF2B5EF4-FFF2-40B4-BE49-F238E27FC236}">
                <a16:creationId xmlns:a16="http://schemas.microsoft.com/office/drawing/2014/main" id="{CF19725D-332D-895D-EAC0-E083336DD314}"/>
              </a:ext>
            </a:extLst>
          </p:cNvPr>
          <p:cNvSpPr>
            <a:spLocks noGrp="1"/>
          </p:cNvSpPr>
          <p:nvPr>
            <p:ph type="title"/>
          </p:nvPr>
        </p:nvSpPr>
        <p:spPr>
          <a:xfrm>
            <a:off x="361242" y="182705"/>
            <a:ext cx="10135308" cy="544512"/>
          </a:xfrm>
        </p:spPr>
        <p:txBody>
          <a:bodyPr>
            <a:noAutofit/>
          </a:bodyPr>
          <a:lstStyle/>
          <a:p>
            <a:r>
              <a:rPr lang="en-US" altLang="ja-JP"/>
              <a:t>1.</a:t>
            </a:r>
            <a:r>
              <a:rPr lang="ja-JP" altLang="en-US"/>
              <a:t>機能強化ポイント</a:t>
            </a:r>
            <a:r>
              <a:rPr lang="en-US" altLang="ja-JP" sz="2800"/>
              <a:t>(</a:t>
            </a:r>
            <a:r>
              <a:rPr lang="ja-JP" altLang="en-US" sz="2800"/>
              <a:t>コメント機能強化②</a:t>
            </a:r>
            <a:r>
              <a:rPr lang="en-US" altLang="ja-JP" sz="2800"/>
              <a:t>)</a:t>
            </a:r>
            <a:endParaRPr kumimoji="1" lang="ja-JP" altLang="en-US" sz="2800"/>
          </a:p>
        </p:txBody>
      </p:sp>
      <p:sp>
        <p:nvSpPr>
          <p:cNvPr id="8" name="スライド番号プレースホルダー 7">
            <a:extLst>
              <a:ext uri="{FF2B5EF4-FFF2-40B4-BE49-F238E27FC236}">
                <a16:creationId xmlns:a16="http://schemas.microsoft.com/office/drawing/2014/main" id="{5974C970-2B3F-FA23-E8E2-78A229860DE3}"/>
              </a:ext>
            </a:extLst>
          </p:cNvPr>
          <p:cNvSpPr>
            <a:spLocks noGrp="1"/>
          </p:cNvSpPr>
          <p:nvPr>
            <p:ph type="sldNum" sz="quarter" idx="12"/>
          </p:nvPr>
        </p:nvSpPr>
        <p:spPr/>
        <p:txBody>
          <a:bodyPr/>
          <a:lstStyle/>
          <a:p>
            <a:fld id="{EA9BEE3E-AB6A-470B-94EF-94806EC83E93}" type="slidenum">
              <a:rPr kumimoji="1" lang="ja-JP" altLang="en-US" smtClean="0"/>
              <a:t>9</a:t>
            </a:fld>
            <a:endParaRPr kumimoji="1" lang="ja-JP" altLang="en-US"/>
          </a:p>
        </p:txBody>
      </p:sp>
      <p:sp>
        <p:nvSpPr>
          <p:cNvPr id="6" name="テキスト ボックス 5">
            <a:extLst>
              <a:ext uri="{FF2B5EF4-FFF2-40B4-BE49-F238E27FC236}">
                <a16:creationId xmlns:a16="http://schemas.microsoft.com/office/drawing/2014/main" id="{70395284-C3A3-9BCA-42AC-2B36802523D5}"/>
              </a:ext>
            </a:extLst>
          </p:cNvPr>
          <p:cNvSpPr txBox="1"/>
          <p:nvPr/>
        </p:nvSpPr>
        <p:spPr>
          <a:xfrm>
            <a:off x="474703" y="894994"/>
            <a:ext cx="8541121" cy="954107"/>
          </a:xfrm>
          <a:prstGeom prst="rect">
            <a:avLst/>
          </a:prstGeom>
          <a:noFill/>
        </p:spPr>
        <p:txBody>
          <a:bodyPr wrap="none" rtlCol="0">
            <a:spAutoFit/>
          </a:bodyPr>
          <a:lstStyle/>
          <a:p>
            <a:r>
              <a:rPr lang="ja-JP" altLang="en-US" sz="2800">
                <a:solidFill>
                  <a:schemeClr val="tx2"/>
                </a:solidFill>
                <a:latin typeface="Meiryo UI" panose="020B0604030504040204" pitchFamily="50" charset="-128"/>
                <a:ea typeface="Meiryo UI" panose="020B0604030504040204" pitchFamily="50" charset="-128"/>
              </a:rPr>
              <a:t>コメントの通知先を個別指定することが可能に</a:t>
            </a:r>
          </a:p>
          <a:p>
            <a:r>
              <a:rPr lang="ja-JP" altLang="en-US" sz="2800">
                <a:latin typeface="Meiryo UI" panose="020B0604030504040204" pitchFamily="50" charset="-128"/>
                <a:ea typeface="Meiryo UI" panose="020B0604030504040204" pitchFamily="50" charset="-128"/>
              </a:rPr>
              <a:t>　　→気づいてほしい人に確実に通知を行うことができます</a:t>
            </a:r>
          </a:p>
        </p:txBody>
      </p:sp>
      <p:pic>
        <p:nvPicPr>
          <p:cNvPr id="5" name="図 4">
            <a:extLst>
              <a:ext uri="{FF2B5EF4-FFF2-40B4-BE49-F238E27FC236}">
                <a16:creationId xmlns:a16="http://schemas.microsoft.com/office/drawing/2014/main" id="{F030E6D6-1E0F-EAC7-799D-43749C4163C3}"/>
              </a:ext>
            </a:extLst>
          </p:cNvPr>
          <p:cNvPicPr>
            <a:picLocks noChangeAspect="1"/>
          </p:cNvPicPr>
          <p:nvPr/>
        </p:nvPicPr>
        <p:blipFill rotWithShape="1">
          <a:blip r:embed="rId4"/>
          <a:srcRect r="8311"/>
          <a:stretch/>
        </p:blipFill>
        <p:spPr>
          <a:xfrm>
            <a:off x="570830" y="2838635"/>
            <a:ext cx="5245261" cy="1983105"/>
          </a:xfrm>
          <a:prstGeom prst="rect">
            <a:avLst/>
          </a:prstGeom>
          <a:ln>
            <a:solidFill>
              <a:schemeClr val="tx1"/>
            </a:solidFill>
          </a:ln>
        </p:spPr>
      </p:pic>
      <p:sp>
        <p:nvSpPr>
          <p:cNvPr id="14" name="テキスト ボックス 13">
            <a:extLst>
              <a:ext uri="{FF2B5EF4-FFF2-40B4-BE49-F238E27FC236}">
                <a16:creationId xmlns:a16="http://schemas.microsoft.com/office/drawing/2014/main" id="{693D394A-4FE2-8475-07A6-770B2BE5569D}"/>
              </a:ext>
            </a:extLst>
          </p:cNvPr>
          <p:cNvSpPr txBox="1"/>
          <p:nvPr/>
        </p:nvSpPr>
        <p:spPr>
          <a:xfrm>
            <a:off x="529663" y="2253159"/>
            <a:ext cx="5711820" cy="584775"/>
          </a:xfrm>
          <a:prstGeom prst="rect">
            <a:avLst/>
          </a:prstGeom>
          <a:noFill/>
        </p:spPr>
        <p:txBody>
          <a:bodyPr wrap="none" rtlCol="0">
            <a:spAutoFit/>
          </a:bodyPr>
          <a:lstStyle/>
          <a:p>
            <a:r>
              <a:rPr kumimoji="1" lang="ja-JP" altLang="en-US" sz="1600">
                <a:latin typeface="Meiryo UI" panose="020B0604030504040204" pitchFamily="50" charset="-128"/>
                <a:ea typeface="Meiryo UI" panose="020B0604030504040204" pitchFamily="50" charset="-128"/>
              </a:rPr>
              <a:t>コメント登録時は関係者全員に通知が行われるため、相手にとって</a:t>
            </a:r>
            <a:endParaRPr kumimoji="1" lang="en-US" altLang="ja-JP" sz="1600">
              <a:latin typeface="Meiryo UI" panose="020B0604030504040204" pitchFamily="50" charset="-128"/>
              <a:ea typeface="Meiryo UI" panose="020B0604030504040204" pitchFamily="50" charset="-128"/>
            </a:endParaRPr>
          </a:p>
          <a:p>
            <a:r>
              <a:rPr kumimoji="1" lang="ja-JP" altLang="en-US" sz="1600">
                <a:latin typeface="Meiryo UI" panose="020B0604030504040204" pitchFamily="50" charset="-128"/>
                <a:ea typeface="Meiryo UI" panose="020B0604030504040204" pitchFamily="50" charset="-128"/>
              </a:rPr>
              <a:t>不要な通知も行われていました</a:t>
            </a:r>
            <a:endParaRPr kumimoji="1" lang="en-US" altLang="ja-JP" sz="1600">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379737C0-FF7F-EB0C-42B1-AA2E9795E242}"/>
              </a:ext>
            </a:extLst>
          </p:cNvPr>
          <p:cNvSpPr txBox="1"/>
          <p:nvPr/>
        </p:nvSpPr>
        <p:spPr>
          <a:xfrm>
            <a:off x="601902" y="1843863"/>
            <a:ext cx="2289601" cy="369332"/>
          </a:xfrm>
          <a:prstGeom prst="rect">
            <a:avLst/>
          </a:prstGeom>
          <a:noFill/>
        </p:spPr>
        <p:txBody>
          <a:bodyPr wrap="none" rtlCol="0">
            <a:spAutoFit/>
          </a:bodyPr>
          <a:lstStyle/>
          <a:p>
            <a:r>
              <a:rPr kumimoji="1" lang="en-US" altLang="ja-JP">
                <a:latin typeface="Meiryo UI" panose="020B0604030504040204" pitchFamily="50" charset="-128"/>
                <a:ea typeface="Meiryo UI" panose="020B0604030504040204" pitchFamily="50" charset="-128"/>
              </a:rPr>
              <a:t>Before</a:t>
            </a:r>
            <a:r>
              <a:rPr kumimoji="1" lang="ja-JP" altLang="en-US">
                <a:latin typeface="Meiryo UI" panose="020B0604030504040204" pitchFamily="50" charset="-128"/>
                <a:ea typeface="Meiryo UI" panose="020B0604030504040204" pitchFamily="50" charset="-128"/>
              </a:rPr>
              <a:t>　</a:t>
            </a:r>
            <a:r>
              <a:rPr kumimoji="1" lang="en-US" altLang="ja-JP">
                <a:latin typeface="Meiryo UI" panose="020B0604030504040204" pitchFamily="50" charset="-128"/>
                <a:ea typeface="Meiryo UI" panose="020B0604030504040204" pitchFamily="50" charset="-128"/>
              </a:rPr>
              <a:t>Ver3.4c</a:t>
            </a:r>
            <a:r>
              <a:rPr kumimoji="1" lang="ja-JP" altLang="en-US">
                <a:latin typeface="Meiryo UI" panose="020B0604030504040204" pitchFamily="50" charset="-128"/>
                <a:ea typeface="Meiryo UI" panose="020B0604030504040204" pitchFamily="50" charset="-128"/>
              </a:rPr>
              <a:t>まで</a:t>
            </a:r>
          </a:p>
        </p:txBody>
      </p:sp>
      <p:cxnSp>
        <p:nvCxnSpPr>
          <p:cNvPr id="17" name="直線コネクタ 16">
            <a:extLst>
              <a:ext uri="{FF2B5EF4-FFF2-40B4-BE49-F238E27FC236}">
                <a16:creationId xmlns:a16="http://schemas.microsoft.com/office/drawing/2014/main" id="{22804DD3-1FA7-3832-8939-D1810AAD2FCB}"/>
              </a:ext>
            </a:extLst>
          </p:cNvPr>
          <p:cNvCxnSpPr>
            <a:cxnSpLocks/>
          </p:cNvCxnSpPr>
          <p:nvPr/>
        </p:nvCxnSpPr>
        <p:spPr>
          <a:xfrm>
            <a:off x="611183" y="2194723"/>
            <a:ext cx="2304000" cy="0"/>
          </a:xfrm>
          <a:prstGeom prst="line">
            <a:avLst/>
          </a:prstGeom>
          <a:ln w="38100" cap="rnd">
            <a:solidFill>
              <a:srgbClr val="01458D"/>
            </a:solidFill>
            <a:round/>
          </a:ln>
        </p:spPr>
        <p:style>
          <a:lnRef idx="1">
            <a:schemeClr val="accent1"/>
          </a:lnRef>
          <a:fillRef idx="0">
            <a:schemeClr val="accent1"/>
          </a:fillRef>
          <a:effectRef idx="0">
            <a:schemeClr val="accent1"/>
          </a:effectRef>
          <a:fontRef idx="minor">
            <a:schemeClr val="tx1"/>
          </a:fontRef>
        </p:style>
      </p:cxnSp>
      <p:sp>
        <p:nvSpPr>
          <p:cNvPr id="18" name="テキスト ボックス 17">
            <a:extLst>
              <a:ext uri="{FF2B5EF4-FFF2-40B4-BE49-F238E27FC236}">
                <a16:creationId xmlns:a16="http://schemas.microsoft.com/office/drawing/2014/main" id="{2800A396-23C5-BCC4-F1F3-94E67F9B5DA0}"/>
              </a:ext>
            </a:extLst>
          </p:cNvPr>
          <p:cNvSpPr txBox="1"/>
          <p:nvPr/>
        </p:nvSpPr>
        <p:spPr>
          <a:xfrm>
            <a:off x="6338044" y="2253159"/>
            <a:ext cx="5715026" cy="584775"/>
          </a:xfrm>
          <a:prstGeom prst="rect">
            <a:avLst/>
          </a:prstGeom>
          <a:noFill/>
        </p:spPr>
        <p:txBody>
          <a:bodyPr wrap="none" rtlCol="0">
            <a:spAutoFit/>
          </a:bodyPr>
          <a:lstStyle/>
          <a:p>
            <a:r>
              <a:rPr lang="ja-JP" altLang="en-US" sz="1600">
                <a:latin typeface="Meiryo UI" panose="020B0604030504040204" pitchFamily="50" charset="-128"/>
                <a:ea typeface="Meiryo UI" panose="020B0604030504040204" pitchFamily="50" charset="-128"/>
              </a:rPr>
              <a:t>コメント登録時に通知先を指定することができるので、不要なコメント</a:t>
            </a:r>
            <a:endParaRPr lang="en-US" altLang="ja-JP" sz="1600">
              <a:latin typeface="Meiryo UI" panose="020B0604030504040204" pitchFamily="50" charset="-128"/>
              <a:ea typeface="Meiryo UI" panose="020B0604030504040204" pitchFamily="50" charset="-128"/>
            </a:endParaRPr>
          </a:p>
          <a:p>
            <a:r>
              <a:rPr lang="ja-JP" altLang="en-US" sz="1600">
                <a:latin typeface="Meiryo UI" panose="020B0604030504040204" pitchFamily="50" charset="-128"/>
                <a:ea typeface="Meiryo UI" panose="020B0604030504040204" pitchFamily="50" charset="-128"/>
              </a:rPr>
              <a:t>通知を抑制することができます</a:t>
            </a:r>
            <a:endParaRPr kumimoji="1" lang="ja-JP" altLang="en-US" sz="1600">
              <a:latin typeface="Meiryo UI" panose="020B0604030504040204" pitchFamily="50" charset="-128"/>
              <a:ea typeface="Meiryo UI" panose="020B0604030504040204" pitchFamily="50" charset="-128"/>
            </a:endParaRPr>
          </a:p>
        </p:txBody>
      </p:sp>
      <p:cxnSp>
        <p:nvCxnSpPr>
          <p:cNvPr id="21" name="直線コネクタ 20">
            <a:extLst>
              <a:ext uri="{FF2B5EF4-FFF2-40B4-BE49-F238E27FC236}">
                <a16:creationId xmlns:a16="http://schemas.microsoft.com/office/drawing/2014/main" id="{254975EA-9F44-13E2-C3FE-9C0C67AB5C97}"/>
              </a:ext>
            </a:extLst>
          </p:cNvPr>
          <p:cNvCxnSpPr>
            <a:cxnSpLocks/>
          </p:cNvCxnSpPr>
          <p:nvPr/>
        </p:nvCxnSpPr>
        <p:spPr>
          <a:xfrm>
            <a:off x="6440243" y="2194723"/>
            <a:ext cx="2304000" cy="0"/>
          </a:xfrm>
          <a:prstGeom prst="line">
            <a:avLst/>
          </a:prstGeom>
          <a:ln w="38100" cap="rnd">
            <a:solidFill>
              <a:srgbClr val="D61522"/>
            </a:solidFill>
            <a:round/>
          </a:ln>
        </p:spPr>
        <p:style>
          <a:lnRef idx="1">
            <a:schemeClr val="accent1"/>
          </a:lnRef>
          <a:fillRef idx="0">
            <a:schemeClr val="accent1"/>
          </a:fillRef>
          <a:effectRef idx="0">
            <a:schemeClr val="accent1"/>
          </a:effectRef>
          <a:fontRef idx="minor">
            <a:schemeClr val="tx1"/>
          </a:fontRef>
        </p:style>
      </p:cxnSp>
      <p:sp>
        <p:nvSpPr>
          <p:cNvPr id="22" name="テキスト ボックス 21">
            <a:extLst>
              <a:ext uri="{FF2B5EF4-FFF2-40B4-BE49-F238E27FC236}">
                <a16:creationId xmlns:a16="http://schemas.microsoft.com/office/drawing/2014/main" id="{5183B52D-D2EB-DBF0-CA0D-CE6D9985E802}"/>
              </a:ext>
            </a:extLst>
          </p:cNvPr>
          <p:cNvSpPr txBox="1"/>
          <p:nvPr/>
        </p:nvSpPr>
        <p:spPr>
          <a:xfrm>
            <a:off x="6432030" y="1843863"/>
            <a:ext cx="1749005" cy="369332"/>
          </a:xfrm>
          <a:prstGeom prst="rect">
            <a:avLst/>
          </a:prstGeom>
          <a:noFill/>
        </p:spPr>
        <p:txBody>
          <a:bodyPr wrap="none" rtlCol="0">
            <a:spAutoFit/>
          </a:bodyPr>
          <a:lstStyle/>
          <a:p>
            <a:r>
              <a:rPr kumimoji="1" lang="en-US" altLang="ja-JP">
                <a:latin typeface="Meiryo UI" panose="020B0604030504040204" pitchFamily="50" charset="-128"/>
                <a:ea typeface="Meiryo UI" panose="020B0604030504040204" pitchFamily="50" charset="-128"/>
              </a:rPr>
              <a:t>After</a:t>
            </a:r>
            <a:r>
              <a:rPr kumimoji="1" lang="ja-JP" altLang="en-US">
                <a:latin typeface="Meiryo UI" panose="020B0604030504040204" pitchFamily="50" charset="-128"/>
                <a:ea typeface="Meiryo UI" panose="020B0604030504040204" pitchFamily="50" charset="-128"/>
              </a:rPr>
              <a:t>　</a:t>
            </a:r>
            <a:r>
              <a:rPr kumimoji="1" lang="en-US" altLang="ja-JP">
                <a:latin typeface="Meiryo UI" panose="020B0604030504040204" pitchFamily="50" charset="-128"/>
                <a:ea typeface="Meiryo UI" panose="020B0604030504040204" pitchFamily="50" charset="-128"/>
              </a:rPr>
              <a:t>Ver3.5c</a:t>
            </a:r>
            <a:endParaRPr kumimoji="1" lang="ja-JP" altLang="en-US">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F1021405-0903-E102-A944-01B65722D001}"/>
              </a:ext>
            </a:extLst>
          </p:cNvPr>
          <p:cNvSpPr/>
          <p:nvPr/>
        </p:nvSpPr>
        <p:spPr>
          <a:xfrm>
            <a:off x="6592545" y="3216108"/>
            <a:ext cx="2224884" cy="57888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吹き出し: 角を丸めた四角形 23">
            <a:extLst>
              <a:ext uri="{FF2B5EF4-FFF2-40B4-BE49-F238E27FC236}">
                <a16:creationId xmlns:a16="http://schemas.microsoft.com/office/drawing/2014/main" id="{29F9D0D9-DEDE-C525-DD65-4C85CBB7D101}"/>
              </a:ext>
            </a:extLst>
          </p:cNvPr>
          <p:cNvSpPr/>
          <p:nvPr/>
        </p:nvSpPr>
        <p:spPr>
          <a:xfrm>
            <a:off x="8986844" y="3678021"/>
            <a:ext cx="2330424" cy="578882"/>
          </a:xfrm>
          <a:prstGeom prst="wedgeRoundRectCallout">
            <a:avLst>
              <a:gd name="adj1" fmla="val -61113"/>
              <a:gd name="adj2" fmla="val -93283"/>
              <a:gd name="adj3" fmla="val 16667"/>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lang="ja-JP" altLang="en-US" sz="1400">
                <a:solidFill>
                  <a:schemeClr val="tx1"/>
                </a:solidFill>
                <a:latin typeface="Meiryo UI" panose="020B0604030504040204" pitchFamily="50" charset="-128"/>
                <a:ea typeface="Meiryo UI" panose="020B0604030504040204" pitchFamily="50" charset="-128"/>
              </a:rPr>
              <a:t>リンク押下またはサジェストにて</a:t>
            </a:r>
            <a:endParaRPr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通知</a:t>
            </a:r>
            <a:r>
              <a:rPr kumimoji="1" lang="ja-JP" altLang="en-US" sz="1400">
                <a:solidFill>
                  <a:schemeClr val="tx1"/>
                </a:solidFill>
                <a:latin typeface="Meiryo UI" panose="020B0604030504040204" pitchFamily="50" charset="-128"/>
                <a:ea typeface="Meiryo UI" panose="020B0604030504040204" pitchFamily="50" charset="-128"/>
              </a:rPr>
              <a:t>先を指定します</a:t>
            </a:r>
          </a:p>
        </p:txBody>
      </p:sp>
      <p:cxnSp>
        <p:nvCxnSpPr>
          <p:cNvPr id="26" name="直線コネクタ 25">
            <a:extLst>
              <a:ext uri="{FF2B5EF4-FFF2-40B4-BE49-F238E27FC236}">
                <a16:creationId xmlns:a16="http://schemas.microsoft.com/office/drawing/2014/main" id="{517E0FF0-F3F4-C6E3-1308-A31CB003AAF3}"/>
              </a:ext>
            </a:extLst>
          </p:cNvPr>
          <p:cNvCxnSpPr>
            <a:cxnSpLocks/>
          </p:cNvCxnSpPr>
          <p:nvPr/>
        </p:nvCxnSpPr>
        <p:spPr>
          <a:xfrm>
            <a:off x="6197596" y="1921164"/>
            <a:ext cx="0" cy="3541760"/>
          </a:xfrm>
          <a:prstGeom prst="line">
            <a:avLst/>
          </a:prstGeom>
          <a:ln w="7620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8" name="吹き出し: 角を丸めた四角形 37">
            <a:extLst>
              <a:ext uri="{FF2B5EF4-FFF2-40B4-BE49-F238E27FC236}">
                <a16:creationId xmlns:a16="http://schemas.microsoft.com/office/drawing/2014/main" id="{2BFBA395-B97F-072B-C9FB-D1A70625378D}"/>
              </a:ext>
            </a:extLst>
          </p:cNvPr>
          <p:cNvSpPr/>
          <p:nvPr/>
        </p:nvSpPr>
        <p:spPr>
          <a:xfrm>
            <a:off x="9258647" y="5485372"/>
            <a:ext cx="2517485" cy="817245"/>
          </a:xfrm>
          <a:prstGeom prst="wedgeRoundRectCallout">
            <a:avLst>
              <a:gd name="adj1" fmla="val -3603"/>
              <a:gd name="adj2" fmla="val 24433"/>
              <a:gd name="adj3" fmla="val 16667"/>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lang="ja-JP" altLang="en-US" sz="1400">
                <a:solidFill>
                  <a:schemeClr val="tx1"/>
                </a:solidFill>
                <a:latin typeface="Meiryo UI" panose="020B0604030504040204" pitchFamily="50" charset="-128"/>
                <a:ea typeface="Meiryo UI" panose="020B0604030504040204" pitchFamily="50" charset="-128"/>
              </a:rPr>
              <a:t>通知先が指定されている場合は</a:t>
            </a:r>
            <a:endParaRPr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社員名が表示されます</a:t>
            </a:r>
            <a:endParaRPr lang="en-US" altLang="ja-JP" sz="1400">
              <a:solidFill>
                <a:schemeClr val="tx1"/>
              </a:solidFill>
              <a:latin typeface="Meiryo UI" panose="020B0604030504040204" pitchFamily="50" charset="-128"/>
              <a:ea typeface="Meiryo UI" panose="020B0604030504040204" pitchFamily="50" charset="-128"/>
            </a:endParaRPr>
          </a:p>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自分は太字で表示されます</a:t>
            </a:r>
          </a:p>
        </p:txBody>
      </p:sp>
    </p:spTree>
    <p:extLst>
      <p:ext uri="{BB962C8B-B14F-4D97-AF65-F5344CB8AC3E}">
        <p14:creationId xmlns:p14="http://schemas.microsoft.com/office/powerpoint/2010/main" val="150294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fade">
                                      <p:cBhvr>
                                        <p:cTn id="1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3" grpId="0" animBg="1"/>
      <p:bldP spid="24" grpId="0" animBg="1"/>
      <p:bldP spid="3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F368B3-5C30-F07E-9BC7-23FA415C5422}"/>
            </a:ext>
          </a:extLst>
        </p:cNvPr>
        <p:cNvGrpSpPr/>
        <p:nvPr/>
      </p:nvGrpSpPr>
      <p:grpSpPr>
        <a:xfrm>
          <a:off x="0" y="0"/>
          <a:ext cx="0" cy="0"/>
          <a:chOff x="0" y="0"/>
          <a:chExt cx="0" cy="0"/>
        </a:xfrm>
      </p:grpSpPr>
      <p:sp>
        <p:nvSpPr>
          <p:cNvPr id="7" name="フッター プレースホルダー 6">
            <a:extLst>
              <a:ext uri="{FF2B5EF4-FFF2-40B4-BE49-F238E27FC236}">
                <a16:creationId xmlns:a16="http://schemas.microsoft.com/office/drawing/2014/main" id="{D2BDE42A-DA4F-AC8D-02DD-B959A6FE6178}"/>
              </a:ext>
            </a:extLst>
          </p:cNvPr>
          <p:cNvSpPr>
            <a:spLocks noGrp="1"/>
          </p:cNvSpPr>
          <p:nvPr>
            <p:ph type="ftr" sz="quarter" idx="11"/>
          </p:nvPr>
        </p:nvSpPr>
        <p:spPr/>
        <p:txBody>
          <a:bodyPr/>
          <a:lstStyle/>
          <a:p>
            <a:r>
              <a:rPr lang="en-US" altLang="ja-JP"/>
              <a:t>All Rights Reserved Copyright© D-CIRCLE,INC.</a:t>
            </a:r>
          </a:p>
        </p:txBody>
      </p:sp>
      <p:sp>
        <p:nvSpPr>
          <p:cNvPr id="2" name="タイトル 1">
            <a:extLst>
              <a:ext uri="{FF2B5EF4-FFF2-40B4-BE49-F238E27FC236}">
                <a16:creationId xmlns:a16="http://schemas.microsoft.com/office/drawing/2014/main" id="{983E3242-07DE-68C0-803C-80C0B0554B42}"/>
              </a:ext>
            </a:extLst>
          </p:cNvPr>
          <p:cNvSpPr>
            <a:spLocks noGrp="1"/>
          </p:cNvSpPr>
          <p:nvPr>
            <p:ph type="title"/>
          </p:nvPr>
        </p:nvSpPr>
        <p:spPr>
          <a:xfrm>
            <a:off x="361242" y="182705"/>
            <a:ext cx="10135308" cy="544512"/>
          </a:xfrm>
        </p:spPr>
        <p:txBody>
          <a:bodyPr>
            <a:noAutofit/>
          </a:bodyPr>
          <a:lstStyle/>
          <a:p>
            <a:r>
              <a:rPr lang="en-US" altLang="ja-JP"/>
              <a:t>1.</a:t>
            </a:r>
            <a:r>
              <a:rPr lang="ja-JP" altLang="en-US"/>
              <a:t>機能強化ポイント</a:t>
            </a:r>
            <a:r>
              <a:rPr lang="en-US" altLang="ja-JP" sz="2800"/>
              <a:t>(</a:t>
            </a:r>
            <a:r>
              <a:rPr lang="ja-JP" altLang="en-US" sz="2800"/>
              <a:t>コメント機能強化②</a:t>
            </a:r>
            <a:r>
              <a:rPr lang="en-US" altLang="ja-JP" sz="2800"/>
              <a:t>)</a:t>
            </a:r>
            <a:endParaRPr kumimoji="1" lang="ja-JP" altLang="en-US" sz="2800"/>
          </a:p>
        </p:txBody>
      </p:sp>
      <p:sp>
        <p:nvSpPr>
          <p:cNvPr id="8" name="スライド番号プレースホルダー 7">
            <a:extLst>
              <a:ext uri="{FF2B5EF4-FFF2-40B4-BE49-F238E27FC236}">
                <a16:creationId xmlns:a16="http://schemas.microsoft.com/office/drawing/2014/main" id="{187F7BD9-AA39-6A4D-A860-444547DEE968}"/>
              </a:ext>
            </a:extLst>
          </p:cNvPr>
          <p:cNvSpPr>
            <a:spLocks noGrp="1"/>
          </p:cNvSpPr>
          <p:nvPr>
            <p:ph type="sldNum" sz="quarter" idx="12"/>
          </p:nvPr>
        </p:nvSpPr>
        <p:spPr/>
        <p:txBody>
          <a:bodyPr/>
          <a:lstStyle/>
          <a:p>
            <a:fld id="{EA9BEE3E-AB6A-470B-94EF-94806EC83E93}" type="slidenum">
              <a:rPr kumimoji="1" lang="ja-JP" altLang="en-US" smtClean="0"/>
              <a:t>10</a:t>
            </a:fld>
            <a:endParaRPr kumimoji="1" lang="ja-JP" altLang="en-US"/>
          </a:p>
        </p:txBody>
      </p:sp>
      <p:graphicFrame>
        <p:nvGraphicFramePr>
          <p:cNvPr id="36" name="表 35">
            <a:extLst>
              <a:ext uri="{FF2B5EF4-FFF2-40B4-BE49-F238E27FC236}">
                <a16:creationId xmlns:a16="http://schemas.microsoft.com/office/drawing/2014/main" id="{39BC5AA5-92CD-92E8-14CE-4FFDD6F72927}"/>
              </a:ext>
            </a:extLst>
          </p:cNvPr>
          <p:cNvGraphicFramePr>
            <a:graphicFrameLocks noGrp="1"/>
          </p:cNvGraphicFramePr>
          <p:nvPr/>
        </p:nvGraphicFramePr>
        <p:xfrm>
          <a:off x="742444" y="1295400"/>
          <a:ext cx="5359400" cy="2133600"/>
        </p:xfrm>
        <a:graphic>
          <a:graphicData uri="http://schemas.openxmlformats.org/drawingml/2006/table">
            <a:tbl>
              <a:tblPr firstRow="1" bandRow="1">
                <a:tableStyleId>{5C22544A-7EE6-4342-B048-85BDC9FD1C3A}</a:tableStyleId>
              </a:tblPr>
              <a:tblGrid>
                <a:gridCol w="1647829">
                  <a:extLst>
                    <a:ext uri="{9D8B030D-6E8A-4147-A177-3AD203B41FA5}">
                      <a16:colId xmlns:a16="http://schemas.microsoft.com/office/drawing/2014/main" val="3379167139"/>
                    </a:ext>
                  </a:extLst>
                </a:gridCol>
                <a:gridCol w="3711571">
                  <a:extLst>
                    <a:ext uri="{9D8B030D-6E8A-4147-A177-3AD203B41FA5}">
                      <a16:colId xmlns:a16="http://schemas.microsoft.com/office/drawing/2014/main" val="4086095788"/>
                    </a:ext>
                  </a:extLst>
                </a:gridCol>
              </a:tblGrid>
              <a:tr h="149569">
                <a:tc>
                  <a:txBody>
                    <a:bodyPr/>
                    <a:lstStyle/>
                    <a:p>
                      <a:r>
                        <a:rPr kumimoji="1" lang="ja-JP" altLang="en-US" sz="1400">
                          <a:latin typeface="Meiryo UI" panose="020B0604030504040204" pitchFamily="50" charset="-128"/>
                          <a:ea typeface="Meiryo UI" panose="020B0604030504040204" pitchFamily="50" charset="-128"/>
                        </a:rPr>
                        <a:t>機能</a:t>
                      </a:r>
                    </a:p>
                  </a:txBody>
                  <a:tcPr/>
                </a:tc>
                <a:tc>
                  <a:txBody>
                    <a:bodyPr/>
                    <a:lstStyle/>
                    <a:p>
                      <a:r>
                        <a:rPr kumimoji="1" lang="ja-JP" altLang="en-US" sz="1400">
                          <a:latin typeface="Meiryo UI" panose="020B0604030504040204" pitchFamily="50" charset="-128"/>
                          <a:ea typeface="Meiryo UI" panose="020B0604030504040204" pitchFamily="50" charset="-128"/>
                        </a:rPr>
                        <a:t>通知先</a:t>
                      </a:r>
                    </a:p>
                  </a:txBody>
                  <a:tcPr/>
                </a:tc>
                <a:extLst>
                  <a:ext uri="{0D108BD9-81ED-4DB2-BD59-A6C34878D82A}">
                    <a16:rowId xmlns:a16="http://schemas.microsoft.com/office/drawing/2014/main" val="1861580549"/>
                  </a:ext>
                </a:extLst>
              </a:tr>
              <a:tr h="134480">
                <a:tc>
                  <a:txBody>
                    <a:bodyPr/>
                    <a:lstStyle/>
                    <a:p>
                      <a:r>
                        <a:rPr kumimoji="1" lang="ja-JP" altLang="en-US" sz="1400">
                          <a:latin typeface="Meiryo UI" panose="020B0604030504040204" pitchFamily="50" charset="-128"/>
                          <a:ea typeface="Meiryo UI" panose="020B0604030504040204" pitchFamily="50" charset="-128"/>
                        </a:rPr>
                        <a:t>スケジュール</a:t>
                      </a:r>
                    </a:p>
                  </a:txBody>
                  <a:tcPr/>
                </a:tc>
                <a:tc>
                  <a:txBody>
                    <a:bodyPr/>
                    <a:lstStyle/>
                    <a:p>
                      <a:r>
                        <a:rPr kumimoji="1" lang="ja-JP" altLang="en-US" sz="1400">
                          <a:latin typeface="Meiryo UI" panose="020B0604030504040204" pitchFamily="50" charset="-128"/>
                          <a:ea typeface="Meiryo UI" panose="020B0604030504040204" pitchFamily="50" charset="-128"/>
                        </a:rPr>
                        <a:t>参加者</a:t>
                      </a:r>
                      <a:r>
                        <a:rPr kumimoji="1" lang="en-US" altLang="ja-JP" sz="1400">
                          <a:latin typeface="Meiryo UI" panose="020B0604030504040204" pitchFamily="50" charset="-128"/>
                          <a:ea typeface="Meiryo UI" panose="020B0604030504040204" pitchFamily="50" charset="-128"/>
                        </a:rPr>
                        <a:t>/</a:t>
                      </a:r>
                      <a:r>
                        <a:rPr kumimoji="1" lang="ja-JP" altLang="en-US" sz="1400">
                          <a:latin typeface="Meiryo UI" panose="020B0604030504040204" pitchFamily="50" charset="-128"/>
                          <a:ea typeface="Meiryo UI" panose="020B0604030504040204" pitchFamily="50" charset="-128"/>
                        </a:rPr>
                        <a:t>コメント登録者</a:t>
                      </a:r>
                    </a:p>
                  </a:txBody>
                  <a:tcPr/>
                </a:tc>
                <a:extLst>
                  <a:ext uri="{0D108BD9-81ED-4DB2-BD59-A6C34878D82A}">
                    <a16:rowId xmlns:a16="http://schemas.microsoft.com/office/drawing/2014/main" val="3672662798"/>
                  </a:ext>
                </a:extLst>
              </a:tr>
              <a:tr h="191909">
                <a:tc>
                  <a:txBody>
                    <a:bodyPr/>
                    <a:lstStyle/>
                    <a:p>
                      <a:r>
                        <a:rPr kumimoji="1" lang="ja-JP" altLang="en-US" sz="1400">
                          <a:latin typeface="Meiryo UI" panose="020B0604030504040204" pitchFamily="50" charset="-128"/>
                          <a:ea typeface="Meiryo UI" panose="020B0604030504040204" pitchFamily="50" charset="-128"/>
                        </a:rPr>
                        <a:t>作業</a:t>
                      </a:r>
                    </a:p>
                  </a:txBody>
                  <a:tcPr/>
                </a:tc>
                <a:tc>
                  <a:txBody>
                    <a:bodyPr/>
                    <a:lstStyle/>
                    <a:p>
                      <a:r>
                        <a:rPr kumimoji="1" lang="ja-JP" altLang="en-US" sz="1400">
                          <a:latin typeface="Meiryo UI" panose="020B0604030504040204" pitchFamily="50" charset="-128"/>
                          <a:ea typeface="Meiryo UI" panose="020B0604030504040204" pitchFamily="50" charset="-128"/>
                        </a:rPr>
                        <a:t>依頼元</a:t>
                      </a:r>
                      <a:r>
                        <a:rPr kumimoji="1" lang="en-US" altLang="ja-JP" sz="1400">
                          <a:latin typeface="Meiryo UI" panose="020B0604030504040204" pitchFamily="50" charset="-128"/>
                          <a:ea typeface="Meiryo UI" panose="020B0604030504040204" pitchFamily="50" charset="-128"/>
                        </a:rPr>
                        <a:t>/</a:t>
                      </a:r>
                      <a:r>
                        <a:rPr kumimoji="1" lang="ja-JP" altLang="en-US" sz="1400">
                          <a:latin typeface="Meiryo UI" panose="020B0604030504040204" pitchFamily="50" charset="-128"/>
                          <a:ea typeface="Meiryo UI" panose="020B0604030504040204" pitchFamily="50" charset="-128"/>
                        </a:rPr>
                        <a:t>依頼先</a:t>
                      </a:r>
                      <a:r>
                        <a:rPr kumimoji="1" lang="en-US" altLang="ja-JP" sz="1400">
                          <a:latin typeface="Meiryo UI" panose="020B0604030504040204" pitchFamily="50" charset="-128"/>
                          <a:ea typeface="Meiryo UI" panose="020B0604030504040204" pitchFamily="50" charset="-128"/>
                        </a:rPr>
                        <a:t>/</a:t>
                      </a:r>
                      <a:r>
                        <a:rPr kumimoji="1" lang="ja-JP" altLang="en-US" sz="1400">
                          <a:latin typeface="Meiryo UI" panose="020B0604030504040204" pitchFamily="50" charset="-128"/>
                          <a:ea typeface="Meiryo UI" panose="020B0604030504040204" pitchFamily="50" charset="-128"/>
                        </a:rPr>
                        <a:t>関係者</a:t>
                      </a:r>
                      <a:r>
                        <a:rPr kumimoji="1" lang="en-US" altLang="ja-JP" sz="1400">
                          <a:latin typeface="Meiryo UI" panose="020B0604030504040204" pitchFamily="50" charset="-128"/>
                          <a:ea typeface="Meiryo UI" panose="020B0604030504040204" pitchFamily="50" charset="-128"/>
                        </a:rPr>
                        <a:t>/</a:t>
                      </a:r>
                      <a:r>
                        <a:rPr kumimoji="1" lang="ja-JP" altLang="en-US" sz="1400">
                          <a:latin typeface="Meiryo UI" panose="020B0604030504040204" pitchFamily="50" charset="-128"/>
                          <a:ea typeface="Meiryo UI" panose="020B0604030504040204" pitchFamily="50" charset="-128"/>
                        </a:rPr>
                        <a:t>コメント登録者</a:t>
                      </a:r>
                    </a:p>
                  </a:txBody>
                  <a:tcPr/>
                </a:tc>
                <a:extLst>
                  <a:ext uri="{0D108BD9-81ED-4DB2-BD59-A6C34878D82A}">
                    <a16:rowId xmlns:a16="http://schemas.microsoft.com/office/drawing/2014/main" val="3358580746"/>
                  </a:ext>
                </a:extLst>
              </a:tr>
              <a:tr h="200962">
                <a:tc>
                  <a:txBody>
                    <a:bodyPr/>
                    <a:lstStyle/>
                    <a:p>
                      <a:r>
                        <a:rPr kumimoji="1" lang="ja-JP" altLang="en-US" sz="1400">
                          <a:latin typeface="Meiryo UI" panose="020B0604030504040204" pitchFamily="50" charset="-128"/>
                          <a:ea typeface="Meiryo UI" panose="020B0604030504040204" pitchFamily="50" charset="-128"/>
                        </a:rPr>
                        <a:t>社内メール</a:t>
                      </a:r>
                    </a:p>
                  </a:txBody>
                  <a:tcPr/>
                </a:tc>
                <a:tc>
                  <a:txBody>
                    <a:bodyPr/>
                    <a:lstStyle/>
                    <a:p>
                      <a:r>
                        <a:rPr kumimoji="1" lang="en-US" altLang="ja-JP" sz="1400">
                          <a:latin typeface="Meiryo UI" panose="020B0604030504040204" pitchFamily="50" charset="-128"/>
                          <a:ea typeface="Meiryo UI" panose="020B0604030504040204" pitchFamily="50" charset="-128"/>
                        </a:rPr>
                        <a:t>To/Cc/Cc+</a:t>
                      </a:r>
                      <a:endParaRPr kumimoji="1" lang="ja-JP" altLang="en-US" sz="140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479592690"/>
                  </a:ext>
                </a:extLst>
              </a:tr>
              <a:tr h="200962">
                <a:tc>
                  <a:txBody>
                    <a:bodyPr/>
                    <a:lstStyle/>
                    <a:p>
                      <a:r>
                        <a:rPr kumimoji="1" lang="ja-JP" altLang="en-US" sz="1400">
                          <a:latin typeface="Meiryo UI" panose="020B0604030504040204" pitchFamily="50" charset="-128"/>
                          <a:ea typeface="Meiryo UI" panose="020B0604030504040204" pitchFamily="50" charset="-128"/>
                        </a:rPr>
                        <a:t>ファイル管理</a:t>
                      </a:r>
                    </a:p>
                  </a:txBody>
                  <a:tcPr/>
                </a:tc>
                <a:tc>
                  <a:txBody>
                    <a:bodyPr/>
                    <a:lstStyle/>
                    <a:p>
                      <a:r>
                        <a:rPr kumimoji="1" lang="en-US" altLang="ja-JP" sz="1400">
                          <a:latin typeface="Meiryo UI" panose="020B0604030504040204" pitchFamily="50" charset="-128"/>
                          <a:ea typeface="Meiryo UI" panose="020B0604030504040204" pitchFamily="50" charset="-128"/>
                        </a:rPr>
                        <a:t>※</a:t>
                      </a:r>
                      <a:r>
                        <a:rPr kumimoji="1" lang="ja-JP" altLang="en-US" sz="1400">
                          <a:latin typeface="Meiryo UI" panose="020B0604030504040204" pitchFamily="50" charset="-128"/>
                          <a:ea typeface="Meiryo UI" panose="020B0604030504040204" pitchFamily="50" charset="-128"/>
                        </a:rPr>
                        <a:t>通知先を指定することはできません</a:t>
                      </a:r>
                    </a:p>
                  </a:txBody>
                  <a:tcPr/>
                </a:tc>
                <a:extLst>
                  <a:ext uri="{0D108BD9-81ED-4DB2-BD59-A6C34878D82A}">
                    <a16:rowId xmlns:a16="http://schemas.microsoft.com/office/drawing/2014/main" val="677648327"/>
                  </a:ext>
                </a:extLst>
              </a:tr>
              <a:tr h="200962">
                <a:tc>
                  <a:txBody>
                    <a:bodyPr/>
                    <a:lstStyle/>
                    <a:p>
                      <a:r>
                        <a:rPr kumimoji="1" lang="ja-JP" altLang="en-US" sz="1400">
                          <a:latin typeface="Meiryo UI" panose="020B0604030504040204" pitchFamily="50" charset="-128"/>
                          <a:ea typeface="Meiryo UI" panose="020B0604030504040204" pitchFamily="50" charset="-128"/>
                        </a:rPr>
                        <a:t>ワークフロー</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a:latin typeface="Meiryo UI" panose="020B0604030504040204" pitchFamily="50" charset="-128"/>
                          <a:ea typeface="Meiryo UI" panose="020B0604030504040204" pitchFamily="50" charset="-128"/>
                        </a:rPr>
                        <a:t>※</a:t>
                      </a:r>
                      <a:r>
                        <a:rPr kumimoji="1" lang="ja-JP" altLang="en-US" sz="1400">
                          <a:latin typeface="Meiryo UI" panose="020B0604030504040204" pitchFamily="50" charset="-128"/>
                          <a:ea typeface="Meiryo UI" panose="020B0604030504040204" pitchFamily="50" charset="-128"/>
                        </a:rPr>
                        <a:t>通知先を指定することはできません</a:t>
                      </a:r>
                    </a:p>
                  </a:txBody>
                  <a:tcPr/>
                </a:tc>
                <a:extLst>
                  <a:ext uri="{0D108BD9-81ED-4DB2-BD59-A6C34878D82A}">
                    <a16:rowId xmlns:a16="http://schemas.microsoft.com/office/drawing/2014/main" val="2689473270"/>
                  </a:ext>
                </a:extLst>
              </a:tr>
              <a:tr h="200962">
                <a:tc>
                  <a:txBody>
                    <a:bodyPr/>
                    <a:lstStyle/>
                    <a:p>
                      <a:r>
                        <a:rPr kumimoji="1" lang="en-US" altLang="ja-JP" sz="1400" err="1">
                          <a:latin typeface="Meiryo UI" panose="020B0604030504040204" pitchFamily="50" charset="-128"/>
                          <a:ea typeface="Meiryo UI" panose="020B0604030504040204" pitchFamily="50" charset="-128"/>
                        </a:rPr>
                        <a:t>WebDB</a:t>
                      </a:r>
                      <a:r>
                        <a:rPr kumimoji="1" lang="en-US" altLang="ja-JP" sz="1400">
                          <a:latin typeface="Meiryo UI" panose="020B0604030504040204" pitchFamily="50" charset="-128"/>
                          <a:ea typeface="Meiryo UI" panose="020B0604030504040204" pitchFamily="50" charset="-128"/>
                        </a:rPr>
                        <a:t>/CRMDB</a:t>
                      </a:r>
                      <a:endParaRPr kumimoji="1" lang="ja-JP" altLang="en-US" sz="140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a:latin typeface="Meiryo UI" panose="020B0604030504040204" pitchFamily="50" charset="-128"/>
                          <a:ea typeface="Meiryo UI" panose="020B0604030504040204" pitchFamily="50" charset="-128"/>
                        </a:rPr>
                        <a:t>※</a:t>
                      </a:r>
                      <a:r>
                        <a:rPr kumimoji="1" lang="ja-JP" altLang="en-US" sz="1400">
                          <a:latin typeface="Meiryo UI" panose="020B0604030504040204" pitchFamily="50" charset="-128"/>
                          <a:ea typeface="Meiryo UI" panose="020B0604030504040204" pitchFamily="50" charset="-128"/>
                        </a:rPr>
                        <a:t>通知先を指定することはできません</a:t>
                      </a:r>
                    </a:p>
                  </a:txBody>
                  <a:tcPr/>
                </a:tc>
                <a:extLst>
                  <a:ext uri="{0D108BD9-81ED-4DB2-BD59-A6C34878D82A}">
                    <a16:rowId xmlns:a16="http://schemas.microsoft.com/office/drawing/2014/main" val="1781370205"/>
                  </a:ext>
                </a:extLst>
              </a:tr>
            </a:tbl>
          </a:graphicData>
        </a:graphic>
      </p:graphicFrame>
      <p:sp>
        <p:nvSpPr>
          <p:cNvPr id="3" name="テキスト ボックス 2">
            <a:extLst>
              <a:ext uri="{FF2B5EF4-FFF2-40B4-BE49-F238E27FC236}">
                <a16:creationId xmlns:a16="http://schemas.microsoft.com/office/drawing/2014/main" id="{3EF1D03B-4F78-EA83-31C6-295CC74C45F7}"/>
              </a:ext>
            </a:extLst>
          </p:cNvPr>
          <p:cNvSpPr txBox="1"/>
          <p:nvPr/>
        </p:nvSpPr>
        <p:spPr>
          <a:xfrm>
            <a:off x="529663" y="929184"/>
            <a:ext cx="5061001" cy="369332"/>
          </a:xfrm>
          <a:prstGeom prst="rect">
            <a:avLst/>
          </a:prstGeom>
          <a:noFill/>
        </p:spPr>
        <p:txBody>
          <a:bodyPr wrap="none" rtlCol="0">
            <a:spAutoFit/>
          </a:bodyPr>
          <a:lstStyle/>
          <a:p>
            <a:r>
              <a:rPr lang="ja-JP" altLang="en-US">
                <a:latin typeface="Meiryo UI" panose="020B0604030504040204" pitchFamily="50" charset="-128"/>
                <a:ea typeface="Meiryo UI" panose="020B0604030504040204" pitchFamily="50" charset="-128"/>
              </a:rPr>
              <a:t>通知先として選択可能な社員は機能ごとに異なります</a:t>
            </a:r>
            <a:endParaRPr kumimoji="1" lang="en-US" altLang="ja-JP">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82077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307DE8-D7D5-B4D4-BF38-E62F427531E2}"/>
            </a:ext>
          </a:extLst>
        </p:cNvPr>
        <p:cNvGrpSpPr/>
        <p:nvPr/>
      </p:nvGrpSpPr>
      <p:grpSpPr>
        <a:xfrm>
          <a:off x="0" y="0"/>
          <a:ext cx="0" cy="0"/>
          <a:chOff x="0" y="0"/>
          <a:chExt cx="0" cy="0"/>
        </a:xfrm>
      </p:grpSpPr>
      <p:sp>
        <p:nvSpPr>
          <p:cNvPr id="7" name="フッター プレースホルダー 6">
            <a:extLst>
              <a:ext uri="{FF2B5EF4-FFF2-40B4-BE49-F238E27FC236}">
                <a16:creationId xmlns:a16="http://schemas.microsoft.com/office/drawing/2014/main" id="{50A6039E-860D-685F-CDF9-66AA3460CDD8}"/>
              </a:ext>
            </a:extLst>
          </p:cNvPr>
          <p:cNvSpPr>
            <a:spLocks noGrp="1"/>
          </p:cNvSpPr>
          <p:nvPr>
            <p:ph type="ftr" sz="quarter" idx="11"/>
          </p:nvPr>
        </p:nvSpPr>
        <p:spPr/>
        <p:txBody>
          <a:bodyPr/>
          <a:lstStyle/>
          <a:p>
            <a:r>
              <a:rPr lang="en-US" altLang="ja-JP"/>
              <a:t>All Rights Reserved Copyright© D-CIRCLE,INC.</a:t>
            </a:r>
          </a:p>
        </p:txBody>
      </p:sp>
      <p:sp>
        <p:nvSpPr>
          <p:cNvPr id="2" name="タイトル 1">
            <a:extLst>
              <a:ext uri="{FF2B5EF4-FFF2-40B4-BE49-F238E27FC236}">
                <a16:creationId xmlns:a16="http://schemas.microsoft.com/office/drawing/2014/main" id="{562B02EA-D4D1-4F09-3A3B-176F3828F652}"/>
              </a:ext>
            </a:extLst>
          </p:cNvPr>
          <p:cNvSpPr>
            <a:spLocks noGrp="1"/>
          </p:cNvSpPr>
          <p:nvPr>
            <p:ph type="title"/>
          </p:nvPr>
        </p:nvSpPr>
        <p:spPr>
          <a:xfrm>
            <a:off x="361242" y="182705"/>
            <a:ext cx="10135308" cy="544512"/>
          </a:xfrm>
        </p:spPr>
        <p:txBody>
          <a:bodyPr>
            <a:noAutofit/>
          </a:bodyPr>
          <a:lstStyle/>
          <a:p>
            <a:r>
              <a:rPr lang="en-US" altLang="ja-JP"/>
              <a:t>1.</a:t>
            </a:r>
            <a:r>
              <a:rPr lang="ja-JP" altLang="en-US"/>
              <a:t>機能強化ポイント</a:t>
            </a:r>
            <a:r>
              <a:rPr lang="en-US" altLang="ja-JP" sz="2800"/>
              <a:t>(</a:t>
            </a:r>
            <a:r>
              <a:rPr lang="ja-JP" altLang="en-US" sz="2800"/>
              <a:t>コメント機能強化③</a:t>
            </a:r>
            <a:r>
              <a:rPr lang="en-US" altLang="ja-JP" sz="2800"/>
              <a:t>)</a:t>
            </a:r>
            <a:endParaRPr kumimoji="1" lang="ja-JP" altLang="en-US" sz="2800"/>
          </a:p>
        </p:txBody>
      </p:sp>
      <p:sp>
        <p:nvSpPr>
          <p:cNvPr id="8" name="スライド番号プレースホルダー 7">
            <a:extLst>
              <a:ext uri="{FF2B5EF4-FFF2-40B4-BE49-F238E27FC236}">
                <a16:creationId xmlns:a16="http://schemas.microsoft.com/office/drawing/2014/main" id="{44D15A0A-48E5-6A74-A948-B766D1C64450}"/>
              </a:ext>
            </a:extLst>
          </p:cNvPr>
          <p:cNvSpPr>
            <a:spLocks noGrp="1"/>
          </p:cNvSpPr>
          <p:nvPr>
            <p:ph type="sldNum" sz="quarter" idx="12"/>
          </p:nvPr>
        </p:nvSpPr>
        <p:spPr/>
        <p:txBody>
          <a:bodyPr/>
          <a:lstStyle/>
          <a:p>
            <a:fld id="{EA9BEE3E-AB6A-470B-94EF-94806EC83E93}" type="slidenum">
              <a:rPr kumimoji="1" lang="ja-JP" altLang="en-US" smtClean="0"/>
              <a:t>11</a:t>
            </a:fld>
            <a:endParaRPr kumimoji="1" lang="ja-JP" altLang="en-US"/>
          </a:p>
        </p:txBody>
      </p:sp>
      <p:sp>
        <p:nvSpPr>
          <p:cNvPr id="6" name="テキスト ボックス 5">
            <a:extLst>
              <a:ext uri="{FF2B5EF4-FFF2-40B4-BE49-F238E27FC236}">
                <a16:creationId xmlns:a16="http://schemas.microsoft.com/office/drawing/2014/main" id="{4F0C8849-110C-F5EC-9838-7EFA38307327}"/>
              </a:ext>
            </a:extLst>
          </p:cNvPr>
          <p:cNvSpPr txBox="1"/>
          <p:nvPr/>
        </p:nvSpPr>
        <p:spPr>
          <a:xfrm>
            <a:off x="474703" y="894994"/>
            <a:ext cx="8044190" cy="954107"/>
          </a:xfrm>
          <a:prstGeom prst="rect">
            <a:avLst/>
          </a:prstGeom>
          <a:noFill/>
        </p:spPr>
        <p:txBody>
          <a:bodyPr wrap="none" rtlCol="0">
            <a:spAutoFit/>
          </a:bodyPr>
          <a:lstStyle/>
          <a:p>
            <a:r>
              <a:rPr lang="ja-JP" altLang="en-US" sz="2800">
                <a:solidFill>
                  <a:schemeClr val="tx2"/>
                </a:solidFill>
                <a:latin typeface="Meiryo UI" panose="020B0604030504040204" pitchFamily="50" charset="-128"/>
                <a:ea typeface="Meiryo UI" panose="020B0604030504040204" pitchFamily="50" charset="-128"/>
              </a:rPr>
              <a:t>内容表示画面でコメントの未読の場所に自動スクロール</a:t>
            </a:r>
          </a:p>
          <a:p>
            <a:r>
              <a:rPr lang="ja-JP" altLang="en-US" sz="2800">
                <a:latin typeface="Meiryo UI" panose="020B0604030504040204" pitchFamily="50" charset="-128"/>
                <a:ea typeface="Meiryo UI" panose="020B0604030504040204" pitchFamily="50" charset="-128"/>
              </a:rPr>
              <a:t>　　→未読コメントを探す手間を省くことができます</a:t>
            </a:r>
          </a:p>
        </p:txBody>
      </p:sp>
      <p:pic>
        <p:nvPicPr>
          <p:cNvPr id="3" name="図 2">
            <a:extLst>
              <a:ext uri="{FF2B5EF4-FFF2-40B4-BE49-F238E27FC236}">
                <a16:creationId xmlns:a16="http://schemas.microsoft.com/office/drawing/2014/main" id="{499F7902-4E12-A5EF-75D0-E28DF26D05C5}"/>
              </a:ext>
            </a:extLst>
          </p:cNvPr>
          <p:cNvPicPr>
            <a:picLocks noChangeAspect="1"/>
          </p:cNvPicPr>
          <p:nvPr/>
        </p:nvPicPr>
        <p:blipFill>
          <a:blip r:embed="rId2"/>
          <a:srcRect b="10373"/>
          <a:stretch/>
        </p:blipFill>
        <p:spPr>
          <a:xfrm>
            <a:off x="6439101" y="4131285"/>
            <a:ext cx="5367338" cy="2544009"/>
          </a:xfrm>
          <a:prstGeom prst="rect">
            <a:avLst/>
          </a:prstGeom>
          <a:ln>
            <a:solidFill>
              <a:schemeClr val="tx1"/>
            </a:solidFill>
          </a:ln>
        </p:spPr>
      </p:pic>
      <p:pic>
        <p:nvPicPr>
          <p:cNvPr id="5" name="図 4">
            <a:extLst>
              <a:ext uri="{FF2B5EF4-FFF2-40B4-BE49-F238E27FC236}">
                <a16:creationId xmlns:a16="http://schemas.microsoft.com/office/drawing/2014/main" id="{3FBDD187-48D7-7C34-72F5-1B5F936D6ABE}"/>
              </a:ext>
            </a:extLst>
          </p:cNvPr>
          <p:cNvPicPr>
            <a:picLocks noChangeAspect="1"/>
          </p:cNvPicPr>
          <p:nvPr/>
        </p:nvPicPr>
        <p:blipFill>
          <a:blip r:embed="rId3"/>
          <a:srcRect b="10439"/>
          <a:stretch/>
        </p:blipFill>
        <p:spPr>
          <a:xfrm>
            <a:off x="601740" y="4133140"/>
            <a:ext cx="5367338" cy="2542154"/>
          </a:xfrm>
          <a:prstGeom prst="rect">
            <a:avLst/>
          </a:prstGeom>
          <a:ln>
            <a:solidFill>
              <a:schemeClr val="tx1"/>
            </a:solidFill>
          </a:ln>
        </p:spPr>
      </p:pic>
      <p:pic>
        <p:nvPicPr>
          <p:cNvPr id="14" name="図 13">
            <a:extLst>
              <a:ext uri="{FF2B5EF4-FFF2-40B4-BE49-F238E27FC236}">
                <a16:creationId xmlns:a16="http://schemas.microsoft.com/office/drawing/2014/main" id="{25ACEDAA-2908-20D7-D4C0-B98B58A3B91D}"/>
              </a:ext>
            </a:extLst>
          </p:cNvPr>
          <p:cNvPicPr>
            <a:picLocks noChangeAspect="1"/>
          </p:cNvPicPr>
          <p:nvPr/>
        </p:nvPicPr>
        <p:blipFill>
          <a:blip r:embed="rId4"/>
          <a:srcRect b="14635"/>
          <a:stretch/>
        </p:blipFill>
        <p:spPr>
          <a:xfrm>
            <a:off x="599442" y="1917866"/>
            <a:ext cx="5915025" cy="1666845"/>
          </a:xfrm>
          <a:prstGeom prst="rect">
            <a:avLst/>
          </a:prstGeom>
          <a:ln>
            <a:solidFill>
              <a:schemeClr val="tx1"/>
            </a:solidFill>
          </a:ln>
        </p:spPr>
      </p:pic>
      <p:cxnSp>
        <p:nvCxnSpPr>
          <p:cNvPr id="15" name="直線矢印コネクタ 14">
            <a:extLst>
              <a:ext uri="{FF2B5EF4-FFF2-40B4-BE49-F238E27FC236}">
                <a16:creationId xmlns:a16="http://schemas.microsoft.com/office/drawing/2014/main" id="{F594139A-4373-0E80-C1AE-E4132F989528}"/>
              </a:ext>
            </a:extLst>
          </p:cNvPr>
          <p:cNvCxnSpPr>
            <a:cxnSpLocks/>
          </p:cNvCxnSpPr>
          <p:nvPr/>
        </p:nvCxnSpPr>
        <p:spPr>
          <a:xfrm flipH="1">
            <a:off x="3125561" y="3244164"/>
            <a:ext cx="185217" cy="1119363"/>
          </a:xfrm>
          <a:prstGeom prst="straightConnector1">
            <a:avLst/>
          </a:prstGeom>
          <a:ln w="25400">
            <a:solidFill>
              <a:srgbClr val="01458D"/>
            </a:solidFill>
            <a:tailEnd type="triangle"/>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829F2CE8-0558-4D71-D707-2444433F2AE0}"/>
              </a:ext>
            </a:extLst>
          </p:cNvPr>
          <p:cNvCxnSpPr>
            <a:cxnSpLocks/>
          </p:cNvCxnSpPr>
          <p:nvPr/>
        </p:nvCxnSpPr>
        <p:spPr>
          <a:xfrm>
            <a:off x="6197596" y="3774680"/>
            <a:ext cx="0" cy="2916000"/>
          </a:xfrm>
          <a:prstGeom prst="line">
            <a:avLst/>
          </a:prstGeom>
          <a:ln w="7620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8" name="テキスト ボックス 17">
            <a:extLst>
              <a:ext uri="{FF2B5EF4-FFF2-40B4-BE49-F238E27FC236}">
                <a16:creationId xmlns:a16="http://schemas.microsoft.com/office/drawing/2014/main" id="{9454D3E2-6F64-0995-5C45-F46725C018CF}"/>
              </a:ext>
            </a:extLst>
          </p:cNvPr>
          <p:cNvSpPr txBox="1"/>
          <p:nvPr/>
        </p:nvSpPr>
        <p:spPr>
          <a:xfrm>
            <a:off x="601899" y="3690417"/>
            <a:ext cx="2289601" cy="369332"/>
          </a:xfrm>
          <a:prstGeom prst="rect">
            <a:avLst/>
          </a:prstGeom>
          <a:noFill/>
        </p:spPr>
        <p:txBody>
          <a:bodyPr wrap="none" rtlCol="0">
            <a:spAutoFit/>
          </a:bodyPr>
          <a:lstStyle/>
          <a:p>
            <a:r>
              <a:rPr kumimoji="1" lang="en-US" altLang="ja-JP">
                <a:latin typeface="Meiryo UI" panose="020B0604030504040204" pitchFamily="50" charset="-128"/>
                <a:ea typeface="Meiryo UI" panose="020B0604030504040204" pitchFamily="50" charset="-128"/>
              </a:rPr>
              <a:t>Before</a:t>
            </a:r>
            <a:r>
              <a:rPr kumimoji="1" lang="ja-JP" altLang="en-US">
                <a:latin typeface="Meiryo UI" panose="020B0604030504040204" pitchFamily="50" charset="-128"/>
                <a:ea typeface="Meiryo UI" panose="020B0604030504040204" pitchFamily="50" charset="-128"/>
              </a:rPr>
              <a:t>　</a:t>
            </a:r>
            <a:r>
              <a:rPr kumimoji="1" lang="en-US" altLang="ja-JP">
                <a:latin typeface="Meiryo UI" panose="020B0604030504040204" pitchFamily="50" charset="-128"/>
                <a:ea typeface="Meiryo UI" panose="020B0604030504040204" pitchFamily="50" charset="-128"/>
              </a:rPr>
              <a:t>Ver3.4c</a:t>
            </a:r>
            <a:r>
              <a:rPr kumimoji="1" lang="ja-JP" altLang="en-US">
                <a:latin typeface="Meiryo UI" panose="020B0604030504040204" pitchFamily="50" charset="-128"/>
                <a:ea typeface="Meiryo UI" panose="020B0604030504040204" pitchFamily="50" charset="-128"/>
              </a:rPr>
              <a:t>まで</a:t>
            </a:r>
          </a:p>
        </p:txBody>
      </p:sp>
      <p:cxnSp>
        <p:nvCxnSpPr>
          <p:cNvPr id="21" name="直線コネクタ 20">
            <a:extLst>
              <a:ext uri="{FF2B5EF4-FFF2-40B4-BE49-F238E27FC236}">
                <a16:creationId xmlns:a16="http://schemas.microsoft.com/office/drawing/2014/main" id="{093B96AF-A122-1F61-7BF2-F57CAF55FBA8}"/>
              </a:ext>
            </a:extLst>
          </p:cNvPr>
          <p:cNvCxnSpPr>
            <a:cxnSpLocks/>
          </p:cNvCxnSpPr>
          <p:nvPr/>
        </p:nvCxnSpPr>
        <p:spPr>
          <a:xfrm>
            <a:off x="611180" y="4041277"/>
            <a:ext cx="2304000" cy="0"/>
          </a:xfrm>
          <a:prstGeom prst="line">
            <a:avLst/>
          </a:prstGeom>
          <a:ln w="38100" cap="rnd">
            <a:solidFill>
              <a:srgbClr val="01458D"/>
            </a:solidFill>
            <a:round/>
          </a:ln>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87CC06F1-8B43-5057-B0E2-BA72E0241773}"/>
              </a:ext>
            </a:extLst>
          </p:cNvPr>
          <p:cNvCxnSpPr>
            <a:cxnSpLocks/>
          </p:cNvCxnSpPr>
          <p:nvPr/>
        </p:nvCxnSpPr>
        <p:spPr>
          <a:xfrm>
            <a:off x="6458529" y="4041277"/>
            <a:ext cx="2304000" cy="0"/>
          </a:xfrm>
          <a:prstGeom prst="line">
            <a:avLst/>
          </a:prstGeom>
          <a:ln w="38100" cap="rnd">
            <a:solidFill>
              <a:srgbClr val="D61522"/>
            </a:solidFill>
            <a:round/>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51B89DB9-56F6-9FC1-E06A-EF396195F72A}"/>
              </a:ext>
            </a:extLst>
          </p:cNvPr>
          <p:cNvSpPr txBox="1"/>
          <p:nvPr/>
        </p:nvSpPr>
        <p:spPr>
          <a:xfrm>
            <a:off x="6441263" y="3690417"/>
            <a:ext cx="1749005" cy="369332"/>
          </a:xfrm>
          <a:prstGeom prst="rect">
            <a:avLst/>
          </a:prstGeom>
          <a:noFill/>
        </p:spPr>
        <p:txBody>
          <a:bodyPr wrap="none" rtlCol="0">
            <a:spAutoFit/>
          </a:bodyPr>
          <a:lstStyle/>
          <a:p>
            <a:r>
              <a:rPr kumimoji="1" lang="en-US" altLang="ja-JP">
                <a:latin typeface="Meiryo UI" panose="020B0604030504040204" pitchFamily="50" charset="-128"/>
                <a:ea typeface="Meiryo UI" panose="020B0604030504040204" pitchFamily="50" charset="-128"/>
              </a:rPr>
              <a:t>After</a:t>
            </a:r>
            <a:r>
              <a:rPr kumimoji="1" lang="ja-JP" altLang="en-US">
                <a:latin typeface="Meiryo UI" panose="020B0604030504040204" pitchFamily="50" charset="-128"/>
                <a:ea typeface="Meiryo UI" panose="020B0604030504040204" pitchFamily="50" charset="-128"/>
              </a:rPr>
              <a:t>　</a:t>
            </a:r>
            <a:r>
              <a:rPr kumimoji="1" lang="en-US" altLang="ja-JP">
                <a:latin typeface="Meiryo UI" panose="020B0604030504040204" pitchFamily="50" charset="-128"/>
                <a:ea typeface="Meiryo UI" panose="020B0604030504040204" pitchFamily="50" charset="-128"/>
              </a:rPr>
              <a:t>Ver3.5c</a:t>
            </a:r>
            <a:endParaRPr kumimoji="1" lang="ja-JP" altLang="en-US">
              <a:latin typeface="Meiryo UI" panose="020B0604030504040204" pitchFamily="50" charset="-128"/>
              <a:ea typeface="Meiryo UI" panose="020B0604030504040204" pitchFamily="50" charset="-128"/>
            </a:endParaRPr>
          </a:p>
        </p:txBody>
      </p:sp>
      <p:cxnSp>
        <p:nvCxnSpPr>
          <p:cNvPr id="24" name="直線矢印コネクタ 23">
            <a:extLst>
              <a:ext uri="{FF2B5EF4-FFF2-40B4-BE49-F238E27FC236}">
                <a16:creationId xmlns:a16="http://schemas.microsoft.com/office/drawing/2014/main" id="{F5DFC2F6-97DC-742D-4268-473025852E97}"/>
              </a:ext>
            </a:extLst>
          </p:cNvPr>
          <p:cNvCxnSpPr>
            <a:cxnSpLocks/>
          </p:cNvCxnSpPr>
          <p:nvPr/>
        </p:nvCxnSpPr>
        <p:spPr>
          <a:xfrm>
            <a:off x="3505535" y="3244164"/>
            <a:ext cx="3083477" cy="1367074"/>
          </a:xfrm>
          <a:prstGeom prst="straightConnector1">
            <a:avLst/>
          </a:prstGeom>
          <a:ln w="25400">
            <a:solidFill>
              <a:srgbClr val="D61522"/>
            </a:solidFill>
            <a:tailEnd type="triangle"/>
          </a:ln>
        </p:spPr>
        <p:style>
          <a:lnRef idx="1">
            <a:schemeClr val="accent1"/>
          </a:lnRef>
          <a:fillRef idx="0">
            <a:schemeClr val="accent1"/>
          </a:fillRef>
          <a:effectRef idx="0">
            <a:schemeClr val="accent1"/>
          </a:effectRef>
          <a:fontRef idx="minor">
            <a:schemeClr val="tx1"/>
          </a:fontRef>
        </p:style>
      </p:cxnSp>
      <p:sp>
        <p:nvSpPr>
          <p:cNvPr id="25" name="吹き出し: 角を丸めた四角形 24">
            <a:extLst>
              <a:ext uri="{FF2B5EF4-FFF2-40B4-BE49-F238E27FC236}">
                <a16:creationId xmlns:a16="http://schemas.microsoft.com/office/drawing/2014/main" id="{739FC084-D416-522A-3E32-2E2D5C6F8B7A}"/>
              </a:ext>
            </a:extLst>
          </p:cNvPr>
          <p:cNvSpPr/>
          <p:nvPr/>
        </p:nvSpPr>
        <p:spPr>
          <a:xfrm>
            <a:off x="3125561" y="5390054"/>
            <a:ext cx="2689906" cy="578882"/>
          </a:xfrm>
          <a:prstGeom prst="wedgeRoundRectCallout">
            <a:avLst>
              <a:gd name="adj1" fmla="val -19019"/>
              <a:gd name="adj2" fmla="val 13434"/>
              <a:gd name="adj3" fmla="val 16667"/>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kumimoji="1" lang="ja-JP" altLang="en-US" sz="1400">
                <a:solidFill>
                  <a:schemeClr val="tx1"/>
                </a:solidFill>
                <a:latin typeface="Meiryo UI" panose="020B0604030504040204" pitchFamily="50" charset="-128"/>
                <a:ea typeface="Meiryo UI" panose="020B0604030504040204" pitchFamily="50" charset="-128"/>
              </a:rPr>
              <a:t>これまでは未読コメントを自分で</a:t>
            </a:r>
            <a:endParaRPr kumimoji="1"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スクロールして探す必要がありました</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DA3EE8E4-6E42-D553-1FB9-76A078F2C1B1}"/>
              </a:ext>
            </a:extLst>
          </p:cNvPr>
          <p:cNvSpPr/>
          <p:nvPr/>
        </p:nvSpPr>
        <p:spPr>
          <a:xfrm>
            <a:off x="6589012" y="4606310"/>
            <a:ext cx="5208449" cy="36512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吹き出し: 角を丸めた四角形 26">
            <a:extLst>
              <a:ext uri="{FF2B5EF4-FFF2-40B4-BE49-F238E27FC236}">
                <a16:creationId xmlns:a16="http://schemas.microsoft.com/office/drawing/2014/main" id="{D87B9ABD-6845-B4A0-767E-395D27576BD1}"/>
              </a:ext>
            </a:extLst>
          </p:cNvPr>
          <p:cNvSpPr/>
          <p:nvPr/>
        </p:nvSpPr>
        <p:spPr>
          <a:xfrm>
            <a:off x="9004249" y="5310999"/>
            <a:ext cx="2357482" cy="817245"/>
          </a:xfrm>
          <a:prstGeom prst="wedgeRoundRectCallout">
            <a:avLst>
              <a:gd name="adj1" fmla="val -79225"/>
              <a:gd name="adj2" fmla="val -104384"/>
              <a:gd name="adj3" fmla="val 16667"/>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kumimoji="1" lang="ja-JP" altLang="en-US" sz="1400">
                <a:solidFill>
                  <a:schemeClr val="tx1"/>
                </a:solidFill>
                <a:latin typeface="Meiryo UI" panose="020B0604030504040204" pitchFamily="50" charset="-128"/>
                <a:ea typeface="Meiryo UI" panose="020B0604030504040204" pitchFamily="50" charset="-128"/>
              </a:rPr>
              <a:t>未読コメントの位置に自動で</a:t>
            </a:r>
            <a:endParaRPr kumimoji="1"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スクロールして表示させることが</a:t>
            </a:r>
            <a:endParaRPr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できます</a:t>
            </a:r>
            <a:endParaRPr kumimoji="1" lang="ja-JP" altLang="en-US" sz="1400">
              <a:solidFill>
                <a:schemeClr val="tx1"/>
              </a:solidFill>
              <a:latin typeface="Meiryo UI" panose="020B0604030504040204" pitchFamily="50" charset="-128"/>
              <a:ea typeface="Meiryo UI" panose="020B0604030504040204" pitchFamily="50" charset="-128"/>
            </a:endParaRPr>
          </a:p>
        </p:txBody>
      </p:sp>
      <p:graphicFrame>
        <p:nvGraphicFramePr>
          <p:cNvPr id="4" name="表 3">
            <a:extLst>
              <a:ext uri="{FF2B5EF4-FFF2-40B4-BE49-F238E27FC236}">
                <a16:creationId xmlns:a16="http://schemas.microsoft.com/office/drawing/2014/main" id="{2A9D8813-ABAA-36FE-13BF-6E82FF7E6EF7}"/>
              </a:ext>
            </a:extLst>
          </p:cNvPr>
          <p:cNvGraphicFramePr>
            <a:graphicFrameLocks noGrp="1"/>
          </p:cNvGraphicFramePr>
          <p:nvPr/>
        </p:nvGraphicFramePr>
        <p:xfrm>
          <a:off x="8190268" y="1556817"/>
          <a:ext cx="3616171" cy="2133600"/>
        </p:xfrm>
        <a:graphic>
          <a:graphicData uri="http://schemas.openxmlformats.org/drawingml/2006/table">
            <a:tbl>
              <a:tblPr firstRow="1" bandRow="1">
                <a:tableStyleId>{5C22544A-7EE6-4342-B048-85BDC9FD1C3A}</a:tableStyleId>
              </a:tblPr>
              <a:tblGrid>
                <a:gridCol w="3616171">
                  <a:extLst>
                    <a:ext uri="{9D8B030D-6E8A-4147-A177-3AD203B41FA5}">
                      <a16:colId xmlns:a16="http://schemas.microsoft.com/office/drawing/2014/main" val="3379167139"/>
                    </a:ext>
                  </a:extLst>
                </a:gridCol>
              </a:tblGrid>
              <a:tr h="255417">
                <a:tc>
                  <a:txBody>
                    <a:bodyPr/>
                    <a:lstStyle/>
                    <a:p>
                      <a:r>
                        <a:rPr kumimoji="1" lang="ja-JP" altLang="en-US" sz="1400">
                          <a:latin typeface="Meiryo UI" panose="020B0604030504040204" pitchFamily="50" charset="-128"/>
                          <a:ea typeface="Meiryo UI" panose="020B0604030504040204" pitchFamily="50" charset="-128"/>
                        </a:rPr>
                        <a:t>対象機能（コメント）</a:t>
                      </a:r>
                    </a:p>
                  </a:txBody>
                  <a:tcPr/>
                </a:tc>
                <a:extLst>
                  <a:ext uri="{0D108BD9-81ED-4DB2-BD59-A6C34878D82A}">
                    <a16:rowId xmlns:a16="http://schemas.microsoft.com/office/drawing/2014/main" val="1861580549"/>
                  </a:ext>
                </a:extLst>
              </a:tr>
              <a:tr h="255417">
                <a:tc>
                  <a:txBody>
                    <a:bodyPr/>
                    <a:lstStyle/>
                    <a:p>
                      <a:r>
                        <a:rPr kumimoji="1" lang="ja-JP" altLang="en-US" sz="1400">
                          <a:latin typeface="Meiryo UI" panose="020B0604030504040204" pitchFamily="50" charset="-128"/>
                          <a:ea typeface="Meiryo UI" panose="020B0604030504040204" pitchFamily="50" charset="-128"/>
                        </a:rPr>
                        <a:t>スケジュール</a:t>
                      </a:r>
                    </a:p>
                  </a:txBody>
                  <a:tcPr/>
                </a:tc>
                <a:extLst>
                  <a:ext uri="{0D108BD9-81ED-4DB2-BD59-A6C34878D82A}">
                    <a16:rowId xmlns:a16="http://schemas.microsoft.com/office/drawing/2014/main" val="3672662798"/>
                  </a:ext>
                </a:extLst>
              </a:tr>
              <a:tr h="255417">
                <a:tc>
                  <a:txBody>
                    <a:bodyPr/>
                    <a:lstStyle/>
                    <a:p>
                      <a:r>
                        <a:rPr kumimoji="1" lang="ja-JP" altLang="en-US" sz="1400">
                          <a:latin typeface="Meiryo UI" panose="020B0604030504040204" pitchFamily="50" charset="-128"/>
                          <a:ea typeface="Meiryo UI" panose="020B0604030504040204" pitchFamily="50" charset="-128"/>
                        </a:rPr>
                        <a:t>作業</a:t>
                      </a:r>
                    </a:p>
                  </a:txBody>
                  <a:tcPr/>
                </a:tc>
                <a:extLst>
                  <a:ext uri="{0D108BD9-81ED-4DB2-BD59-A6C34878D82A}">
                    <a16:rowId xmlns:a16="http://schemas.microsoft.com/office/drawing/2014/main" val="3358580746"/>
                  </a:ext>
                </a:extLst>
              </a:tr>
              <a:tr h="255417">
                <a:tc>
                  <a:txBody>
                    <a:bodyPr/>
                    <a:lstStyle/>
                    <a:p>
                      <a:r>
                        <a:rPr kumimoji="1" lang="ja-JP" altLang="en-US" sz="1400">
                          <a:latin typeface="Meiryo UI" panose="020B0604030504040204" pitchFamily="50" charset="-128"/>
                          <a:ea typeface="Meiryo UI" panose="020B0604030504040204" pitchFamily="50" charset="-128"/>
                        </a:rPr>
                        <a:t>社内メール</a:t>
                      </a:r>
                    </a:p>
                  </a:txBody>
                  <a:tcPr/>
                </a:tc>
                <a:extLst>
                  <a:ext uri="{0D108BD9-81ED-4DB2-BD59-A6C34878D82A}">
                    <a16:rowId xmlns:a16="http://schemas.microsoft.com/office/drawing/2014/main" val="3479592690"/>
                  </a:ext>
                </a:extLst>
              </a:tr>
              <a:tr h="255417">
                <a:tc>
                  <a:txBody>
                    <a:bodyPr/>
                    <a:lstStyle/>
                    <a:p>
                      <a:r>
                        <a:rPr kumimoji="1" lang="ja-JP" altLang="en-US" sz="1400">
                          <a:latin typeface="Meiryo UI" panose="020B0604030504040204" pitchFamily="50" charset="-128"/>
                          <a:ea typeface="Meiryo UI" panose="020B0604030504040204" pitchFamily="50" charset="-128"/>
                        </a:rPr>
                        <a:t>ファイル管理</a:t>
                      </a:r>
                    </a:p>
                  </a:txBody>
                  <a:tcPr/>
                </a:tc>
                <a:extLst>
                  <a:ext uri="{0D108BD9-81ED-4DB2-BD59-A6C34878D82A}">
                    <a16:rowId xmlns:a16="http://schemas.microsoft.com/office/drawing/2014/main" val="677648327"/>
                  </a:ext>
                </a:extLst>
              </a:tr>
              <a:tr h="255417">
                <a:tc>
                  <a:txBody>
                    <a:bodyPr/>
                    <a:lstStyle/>
                    <a:p>
                      <a:r>
                        <a:rPr kumimoji="1" lang="ja-JP" altLang="en-US" sz="1400">
                          <a:latin typeface="Meiryo UI" panose="020B0604030504040204" pitchFamily="50" charset="-128"/>
                          <a:ea typeface="Meiryo UI" panose="020B0604030504040204" pitchFamily="50" charset="-128"/>
                        </a:rPr>
                        <a:t>ワークフロー</a:t>
                      </a:r>
                    </a:p>
                  </a:txBody>
                  <a:tcPr/>
                </a:tc>
                <a:extLst>
                  <a:ext uri="{0D108BD9-81ED-4DB2-BD59-A6C34878D82A}">
                    <a16:rowId xmlns:a16="http://schemas.microsoft.com/office/drawing/2014/main" val="2689473270"/>
                  </a:ext>
                </a:extLst>
              </a:tr>
              <a:tr h="255417">
                <a:tc>
                  <a:txBody>
                    <a:bodyPr/>
                    <a:lstStyle/>
                    <a:p>
                      <a:r>
                        <a:rPr kumimoji="1" lang="en-US" altLang="ja-JP" sz="1400" err="1">
                          <a:latin typeface="Meiryo UI" panose="020B0604030504040204" pitchFamily="50" charset="-128"/>
                          <a:ea typeface="Meiryo UI" panose="020B0604030504040204" pitchFamily="50" charset="-128"/>
                        </a:rPr>
                        <a:t>WebDB</a:t>
                      </a:r>
                      <a:r>
                        <a:rPr kumimoji="1" lang="en-US" altLang="ja-JP" sz="1400">
                          <a:latin typeface="Meiryo UI" panose="020B0604030504040204" pitchFamily="50" charset="-128"/>
                          <a:ea typeface="Meiryo UI" panose="020B0604030504040204" pitchFamily="50" charset="-128"/>
                        </a:rPr>
                        <a:t>/CRMDB</a:t>
                      </a:r>
                      <a:endParaRPr kumimoji="1" lang="ja-JP" altLang="en-US" sz="140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781370205"/>
                  </a:ext>
                </a:extLst>
              </a:tr>
            </a:tbl>
          </a:graphicData>
        </a:graphic>
      </p:graphicFrame>
    </p:spTree>
    <p:extLst>
      <p:ext uri="{BB962C8B-B14F-4D97-AF65-F5344CB8AC3E}">
        <p14:creationId xmlns:p14="http://schemas.microsoft.com/office/powerpoint/2010/main" val="3849579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par>
                                <p:cTn id="22" presetID="10" presetClass="entr" presetSubtype="0" fill="hold"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59C57E-C772-A8A6-5244-BA6726660C5A}"/>
            </a:ext>
          </a:extLst>
        </p:cNvPr>
        <p:cNvGrpSpPr/>
        <p:nvPr/>
      </p:nvGrpSpPr>
      <p:grpSpPr>
        <a:xfrm>
          <a:off x="0" y="0"/>
          <a:ext cx="0" cy="0"/>
          <a:chOff x="0" y="0"/>
          <a:chExt cx="0" cy="0"/>
        </a:xfrm>
      </p:grpSpPr>
      <p:sp>
        <p:nvSpPr>
          <p:cNvPr id="7" name="フッター プレースホルダー 6">
            <a:extLst>
              <a:ext uri="{FF2B5EF4-FFF2-40B4-BE49-F238E27FC236}">
                <a16:creationId xmlns:a16="http://schemas.microsoft.com/office/drawing/2014/main" id="{B84A3D22-3E43-A8A4-EE4B-1A207C24A45C}"/>
              </a:ext>
            </a:extLst>
          </p:cNvPr>
          <p:cNvSpPr>
            <a:spLocks noGrp="1"/>
          </p:cNvSpPr>
          <p:nvPr>
            <p:ph type="ftr" sz="quarter" idx="11"/>
          </p:nvPr>
        </p:nvSpPr>
        <p:spPr/>
        <p:txBody>
          <a:bodyPr/>
          <a:lstStyle/>
          <a:p>
            <a:r>
              <a:rPr lang="en-US" altLang="ja-JP"/>
              <a:t>All Rights Reserved Copyright© D-CIRCLE,INC.</a:t>
            </a:r>
          </a:p>
        </p:txBody>
      </p:sp>
      <p:sp>
        <p:nvSpPr>
          <p:cNvPr id="2" name="タイトル 1">
            <a:extLst>
              <a:ext uri="{FF2B5EF4-FFF2-40B4-BE49-F238E27FC236}">
                <a16:creationId xmlns:a16="http://schemas.microsoft.com/office/drawing/2014/main" id="{7D07ABD1-4E0A-8FE2-4F60-88DDC4B3A95F}"/>
              </a:ext>
            </a:extLst>
          </p:cNvPr>
          <p:cNvSpPr>
            <a:spLocks noGrp="1"/>
          </p:cNvSpPr>
          <p:nvPr>
            <p:ph type="title"/>
          </p:nvPr>
        </p:nvSpPr>
        <p:spPr>
          <a:xfrm>
            <a:off x="361242" y="182705"/>
            <a:ext cx="10135308" cy="544512"/>
          </a:xfrm>
        </p:spPr>
        <p:txBody>
          <a:bodyPr>
            <a:noAutofit/>
          </a:bodyPr>
          <a:lstStyle/>
          <a:p>
            <a:r>
              <a:rPr lang="en-US" altLang="ja-JP"/>
              <a:t>1.</a:t>
            </a:r>
            <a:r>
              <a:rPr lang="ja-JP" altLang="en-US"/>
              <a:t>機能強化ポイント</a:t>
            </a:r>
            <a:r>
              <a:rPr lang="en-US" altLang="ja-JP" sz="2800"/>
              <a:t>(</a:t>
            </a:r>
            <a:r>
              <a:rPr lang="ja-JP" altLang="en-US" sz="2800"/>
              <a:t>コメント機能強化③</a:t>
            </a:r>
            <a:r>
              <a:rPr lang="en-US" altLang="ja-JP" sz="2800"/>
              <a:t>)</a:t>
            </a:r>
            <a:endParaRPr kumimoji="1" lang="ja-JP" altLang="en-US" sz="2800"/>
          </a:p>
        </p:txBody>
      </p:sp>
      <p:sp>
        <p:nvSpPr>
          <p:cNvPr id="8" name="スライド番号プレースホルダー 7">
            <a:extLst>
              <a:ext uri="{FF2B5EF4-FFF2-40B4-BE49-F238E27FC236}">
                <a16:creationId xmlns:a16="http://schemas.microsoft.com/office/drawing/2014/main" id="{A1B80634-3AEC-F79F-F33A-F0BC9F1CE81B}"/>
              </a:ext>
            </a:extLst>
          </p:cNvPr>
          <p:cNvSpPr>
            <a:spLocks noGrp="1"/>
          </p:cNvSpPr>
          <p:nvPr>
            <p:ph type="sldNum" sz="quarter" idx="12"/>
          </p:nvPr>
        </p:nvSpPr>
        <p:spPr/>
        <p:txBody>
          <a:bodyPr/>
          <a:lstStyle/>
          <a:p>
            <a:fld id="{EA9BEE3E-AB6A-470B-94EF-94806EC83E93}" type="slidenum">
              <a:rPr kumimoji="1" lang="ja-JP" altLang="en-US" smtClean="0"/>
              <a:t>12</a:t>
            </a:fld>
            <a:endParaRPr kumimoji="1" lang="ja-JP" altLang="en-US"/>
          </a:p>
        </p:txBody>
      </p:sp>
      <p:pic>
        <p:nvPicPr>
          <p:cNvPr id="4" name="図 3">
            <a:extLst>
              <a:ext uri="{FF2B5EF4-FFF2-40B4-BE49-F238E27FC236}">
                <a16:creationId xmlns:a16="http://schemas.microsoft.com/office/drawing/2014/main" id="{5B31CB8D-45CB-1D33-598E-113ABD878C76}"/>
              </a:ext>
            </a:extLst>
          </p:cNvPr>
          <p:cNvPicPr>
            <a:picLocks noChangeAspect="1"/>
          </p:cNvPicPr>
          <p:nvPr/>
        </p:nvPicPr>
        <p:blipFill>
          <a:blip r:embed="rId2"/>
          <a:stretch>
            <a:fillRect/>
          </a:stretch>
        </p:blipFill>
        <p:spPr>
          <a:xfrm>
            <a:off x="591155" y="1710578"/>
            <a:ext cx="6777990" cy="3869055"/>
          </a:xfrm>
          <a:prstGeom prst="rect">
            <a:avLst/>
          </a:prstGeom>
          <a:ln>
            <a:solidFill>
              <a:schemeClr val="tx1"/>
            </a:solidFill>
          </a:ln>
        </p:spPr>
      </p:pic>
      <p:pic>
        <p:nvPicPr>
          <p:cNvPr id="9" name="図 8">
            <a:extLst>
              <a:ext uri="{FF2B5EF4-FFF2-40B4-BE49-F238E27FC236}">
                <a16:creationId xmlns:a16="http://schemas.microsoft.com/office/drawing/2014/main" id="{DFA689AD-31AA-72BD-730C-64EF520D9819}"/>
              </a:ext>
            </a:extLst>
          </p:cNvPr>
          <p:cNvPicPr>
            <a:picLocks noChangeAspect="1"/>
          </p:cNvPicPr>
          <p:nvPr/>
        </p:nvPicPr>
        <p:blipFill>
          <a:blip r:embed="rId3"/>
          <a:stretch>
            <a:fillRect/>
          </a:stretch>
        </p:blipFill>
        <p:spPr>
          <a:xfrm>
            <a:off x="5556310" y="2598815"/>
            <a:ext cx="6213158" cy="3546634"/>
          </a:xfrm>
          <a:prstGeom prst="rect">
            <a:avLst/>
          </a:prstGeom>
          <a:ln>
            <a:solidFill>
              <a:schemeClr val="tx1"/>
            </a:solidFill>
          </a:ln>
        </p:spPr>
      </p:pic>
      <p:sp>
        <p:nvSpPr>
          <p:cNvPr id="10" name="吹き出し: 角を丸めた四角形 9">
            <a:extLst>
              <a:ext uri="{FF2B5EF4-FFF2-40B4-BE49-F238E27FC236}">
                <a16:creationId xmlns:a16="http://schemas.microsoft.com/office/drawing/2014/main" id="{8BC2B2BA-D779-E596-B692-E626B52FC1C7}"/>
              </a:ext>
            </a:extLst>
          </p:cNvPr>
          <p:cNvSpPr/>
          <p:nvPr/>
        </p:nvSpPr>
        <p:spPr>
          <a:xfrm>
            <a:off x="9760900" y="4604030"/>
            <a:ext cx="1857681" cy="578882"/>
          </a:xfrm>
          <a:prstGeom prst="wedgeRoundRectCallout">
            <a:avLst>
              <a:gd name="adj1" fmla="val -46191"/>
              <a:gd name="adj2" fmla="val 98004"/>
              <a:gd name="adj3" fmla="val 16667"/>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lang="ja-JP" altLang="en-US" sz="1400">
                <a:solidFill>
                  <a:schemeClr val="tx1"/>
                </a:solidFill>
                <a:latin typeface="Meiryo UI" panose="020B0604030504040204" pitchFamily="50" charset="-128"/>
                <a:ea typeface="Meiryo UI" panose="020B0604030504040204" pitchFamily="50" charset="-128"/>
              </a:rPr>
              <a:t>設定値については個人</a:t>
            </a:r>
            <a:endParaRPr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設定が</a:t>
            </a:r>
            <a:r>
              <a:rPr kumimoji="1" lang="ja-JP" altLang="en-US" sz="1400">
                <a:solidFill>
                  <a:schemeClr val="tx1"/>
                </a:solidFill>
                <a:latin typeface="Meiryo UI" panose="020B0604030504040204" pitchFamily="50" charset="-128"/>
                <a:ea typeface="Meiryo UI" panose="020B0604030504040204" pitchFamily="50" charset="-128"/>
              </a:rPr>
              <a:t>優先されます</a:t>
            </a:r>
          </a:p>
        </p:txBody>
      </p:sp>
      <p:sp>
        <p:nvSpPr>
          <p:cNvPr id="11" name="テキスト ボックス 10">
            <a:extLst>
              <a:ext uri="{FF2B5EF4-FFF2-40B4-BE49-F238E27FC236}">
                <a16:creationId xmlns:a16="http://schemas.microsoft.com/office/drawing/2014/main" id="{D3811732-9737-ED5D-B40B-E9305A4F22AD}"/>
              </a:ext>
            </a:extLst>
          </p:cNvPr>
          <p:cNvSpPr txBox="1"/>
          <p:nvPr/>
        </p:nvSpPr>
        <p:spPr>
          <a:xfrm>
            <a:off x="499232" y="1399174"/>
            <a:ext cx="3235181" cy="338554"/>
          </a:xfrm>
          <a:prstGeom prst="rect">
            <a:avLst/>
          </a:prstGeom>
          <a:noFill/>
        </p:spPr>
        <p:txBody>
          <a:bodyPr wrap="none" rtlCol="0">
            <a:spAutoFit/>
          </a:bodyPr>
          <a:lstStyle/>
          <a:p>
            <a:r>
              <a:rPr lang="ja-JP" altLang="en-US" sz="1600">
                <a:latin typeface="Meiryo UI" panose="020B0604030504040204" pitchFamily="50" charset="-128"/>
                <a:ea typeface="Meiryo UI" panose="020B0604030504040204" pitchFamily="50" charset="-128"/>
              </a:rPr>
              <a:t>＜システム環境の設定</a:t>
            </a:r>
            <a:r>
              <a:rPr lang="en-US" altLang="ja-JP" sz="1600">
                <a:latin typeface="Meiryo UI" panose="020B0604030504040204" pitchFamily="50" charset="-128"/>
                <a:ea typeface="Meiryo UI" panose="020B0604030504040204" pitchFamily="50" charset="-128"/>
              </a:rPr>
              <a:t>(</a:t>
            </a:r>
            <a:r>
              <a:rPr lang="ja-JP" altLang="en-US" sz="1600">
                <a:latin typeface="Meiryo UI" panose="020B0604030504040204" pitchFamily="50" charset="-128"/>
                <a:ea typeface="Meiryo UI" panose="020B0604030504040204" pitchFamily="50" charset="-128"/>
              </a:rPr>
              <a:t>共通操作</a:t>
            </a:r>
            <a:r>
              <a:rPr lang="en-US" altLang="ja-JP" sz="1600">
                <a:latin typeface="Meiryo UI" panose="020B0604030504040204" pitchFamily="50" charset="-128"/>
                <a:ea typeface="Meiryo UI" panose="020B0604030504040204" pitchFamily="50" charset="-128"/>
              </a:rPr>
              <a:t>)</a:t>
            </a:r>
            <a:r>
              <a:rPr lang="ja-JP" altLang="en-US" sz="1600">
                <a:latin typeface="Meiryo UI" panose="020B0604030504040204" pitchFamily="50" charset="-128"/>
                <a:ea typeface="Meiryo UI" panose="020B0604030504040204" pitchFamily="50" charset="-128"/>
              </a:rPr>
              <a:t>＞</a:t>
            </a:r>
            <a:endParaRPr kumimoji="1" lang="ja-JP" altLang="en-US" sz="160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D9FC96FE-AD47-25C3-F26D-21191503D6CF}"/>
              </a:ext>
            </a:extLst>
          </p:cNvPr>
          <p:cNvSpPr txBox="1"/>
          <p:nvPr/>
        </p:nvSpPr>
        <p:spPr>
          <a:xfrm>
            <a:off x="9350530" y="2252755"/>
            <a:ext cx="2416047" cy="338554"/>
          </a:xfrm>
          <a:prstGeom prst="rect">
            <a:avLst/>
          </a:prstGeom>
          <a:noFill/>
        </p:spPr>
        <p:txBody>
          <a:bodyPr wrap="none" rtlCol="0">
            <a:spAutoFit/>
          </a:bodyPr>
          <a:lstStyle/>
          <a:p>
            <a:pPr algn="r"/>
            <a:r>
              <a:rPr lang="ja-JP" altLang="en-US" sz="1600">
                <a:latin typeface="Meiryo UI" panose="020B0604030504040204" pitchFamily="50" charset="-128"/>
                <a:ea typeface="Meiryo UI" panose="020B0604030504040204" pitchFamily="50" charset="-128"/>
              </a:rPr>
              <a:t>＜個人設定</a:t>
            </a:r>
            <a:r>
              <a:rPr lang="en-US" altLang="ja-JP" sz="1600">
                <a:latin typeface="Meiryo UI" panose="020B0604030504040204" pitchFamily="50" charset="-128"/>
                <a:ea typeface="Meiryo UI" panose="020B0604030504040204" pitchFamily="50" charset="-128"/>
              </a:rPr>
              <a:t>(</a:t>
            </a:r>
            <a:r>
              <a:rPr lang="ja-JP" altLang="en-US" sz="1600">
                <a:latin typeface="Meiryo UI" panose="020B0604030504040204" pitchFamily="50" charset="-128"/>
                <a:ea typeface="Meiryo UI" panose="020B0604030504040204" pitchFamily="50" charset="-128"/>
              </a:rPr>
              <a:t>共通設定</a:t>
            </a:r>
            <a:r>
              <a:rPr lang="en-US" altLang="ja-JP" sz="1600">
                <a:latin typeface="Meiryo UI" panose="020B0604030504040204" pitchFamily="50" charset="-128"/>
                <a:ea typeface="Meiryo UI" panose="020B0604030504040204" pitchFamily="50" charset="-128"/>
              </a:rPr>
              <a:t>)</a:t>
            </a:r>
            <a:r>
              <a:rPr lang="ja-JP" altLang="en-US" sz="1600">
                <a:latin typeface="Meiryo UI" panose="020B0604030504040204" pitchFamily="50" charset="-128"/>
                <a:ea typeface="Meiryo UI" panose="020B0604030504040204" pitchFamily="50" charset="-128"/>
              </a:rPr>
              <a:t>＞</a:t>
            </a:r>
            <a:endParaRPr kumimoji="1" lang="ja-JP" altLang="en-US" sz="1600">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FCA98371-E052-39B4-6A29-26B1B7FE9C98}"/>
              </a:ext>
            </a:extLst>
          </p:cNvPr>
          <p:cNvSpPr/>
          <p:nvPr/>
        </p:nvSpPr>
        <p:spPr>
          <a:xfrm>
            <a:off x="1707503" y="4764633"/>
            <a:ext cx="3816000" cy="48888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1BE71A32-7D6E-7085-160C-B43C68F91BD3}"/>
              </a:ext>
            </a:extLst>
          </p:cNvPr>
          <p:cNvSpPr/>
          <p:nvPr/>
        </p:nvSpPr>
        <p:spPr>
          <a:xfrm>
            <a:off x="6597633" y="5439287"/>
            <a:ext cx="5125769" cy="36512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吹き出し: 角を丸めた四角形 19">
            <a:extLst>
              <a:ext uri="{FF2B5EF4-FFF2-40B4-BE49-F238E27FC236}">
                <a16:creationId xmlns:a16="http://schemas.microsoft.com/office/drawing/2014/main" id="{DB4ACF1D-251B-94EF-F5CE-FEE9BA5F191D}"/>
              </a:ext>
            </a:extLst>
          </p:cNvPr>
          <p:cNvSpPr/>
          <p:nvPr/>
        </p:nvSpPr>
        <p:spPr>
          <a:xfrm>
            <a:off x="1415690" y="5673578"/>
            <a:ext cx="3860460" cy="578882"/>
          </a:xfrm>
          <a:prstGeom prst="wedgeRoundRectCallout">
            <a:avLst>
              <a:gd name="adj1" fmla="val -35914"/>
              <a:gd name="adj2" fmla="val 3242"/>
              <a:gd name="adj3" fmla="val 16667"/>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lang="ja-JP" altLang="en-US" sz="1400">
                <a:solidFill>
                  <a:schemeClr val="tx1"/>
                </a:solidFill>
                <a:latin typeface="Meiryo UI" panose="020B0604030504040204" pitchFamily="50" charset="-128"/>
                <a:ea typeface="Meiryo UI" panose="020B0604030504040204" pitchFamily="50" charset="-128"/>
              </a:rPr>
              <a:t>バージョンアップ時の初期値は「スクロールしない」と</a:t>
            </a:r>
            <a:endParaRPr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なりますので、機能利用時は設定を変更してください</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3FC179CE-DFA9-B0E8-B8C3-29B2438E9F45}"/>
              </a:ext>
            </a:extLst>
          </p:cNvPr>
          <p:cNvSpPr txBox="1"/>
          <p:nvPr/>
        </p:nvSpPr>
        <p:spPr>
          <a:xfrm>
            <a:off x="502340" y="935745"/>
            <a:ext cx="6070893" cy="369332"/>
          </a:xfrm>
          <a:prstGeom prst="rect">
            <a:avLst/>
          </a:prstGeom>
          <a:noFill/>
        </p:spPr>
        <p:txBody>
          <a:bodyPr wrap="none" rtlCol="0">
            <a:spAutoFit/>
          </a:bodyPr>
          <a:lstStyle/>
          <a:p>
            <a:r>
              <a:rPr lang="ja-JP" altLang="en-US">
                <a:latin typeface="Meiryo UI" panose="020B0604030504040204" pitchFamily="50" charset="-128"/>
                <a:ea typeface="Meiryo UI" panose="020B0604030504040204" pitchFamily="50" charset="-128"/>
              </a:rPr>
              <a:t>未読コメントへの自動スクロール機能の</a:t>
            </a:r>
            <a:r>
              <a:rPr lang="en-US" altLang="ja-JP">
                <a:latin typeface="Meiryo UI" panose="020B0604030504040204" pitchFamily="50" charset="-128"/>
                <a:ea typeface="Meiryo UI" panose="020B0604030504040204" pitchFamily="50" charset="-128"/>
              </a:rPr>
              <a:t>ON/OFF</a:t>
            </a:r>
            <a:r>
              <a:rPr lang="ja-JP" altLang="en-US">
                <a:latin typeface="Meiryo UI" panose="020B0604030504040204" pitchFamily="50" charset="-128"/>
                <a:ea typeface="Meiryo UI" panose="020B0604030504040204" pitchFamily="50" charset="-128"/>
              </a:rPr>
              <a:t>は設定可能です</a:t>
            </a:r>
            <a:endParaRPr kumimoji="1" lang="ja-JP" altLang="en-US">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780881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F7B4DA-7705-450C-D2BE-644B8C6F3DF2}"/>
            </a:ext>
          </a:extLst>
        </p:cNvPr>
        <p:cNvGrpSpPr/>
        <p:nvPr/>
      </p:nvGrpSpPr>
      <p:grpSpPr>
        <a:xfrm>
          <a:off x="0" y="0"/>
          <a:ext cx="0" cy="0"/>
          <a:chOff x="0" y="0"/>
          <a:chExt cx="0" cy="0"/>
        </a:xfrm>
      </p:grpSpPr>
      <p:sp>
        <p:nvSpPr>
          <p:cNvPr id="7" name="フッター プレースホルダー 6">
            <a:extLst>
              <a:ext uri="{FF2B5EF4-FFF2-40B4-BE49-F238E27FC236}">
                <a16:creationId xmlns:a16="http://schemas.microsoft.com/office/drawing/2014/main" id="{871CF573-75EC-A68C-C34B-A53921A4ED25}"/>
              </a:ext>
            </a:extLst>
          </p:cNvPr>
          <p:cNvSpPr>
            <a:spLocks noGrp="1"/>
          </p:cNvSpPr>
          <p:nvPr>
            <p:ph type="ftr" sz="quarter" idx="11"/>
          </p:nvPr>
        </p:nvSpPr>
        <p:spPr/>
        <p:txBody>
          <a:bodyPr/>
          <a:lstStyle/>
          <a:p>
            <a:r>
              <a:rPr lang="en-US" altLang="ja-JP"/>
              <a:t>All Rights Reserved Copyright© D-CIRCLE,INC.</a:t>
            </a:r>
          </a:p>
        </p:txBody>
      </p:sp>
      <p:sp>
        <p:nvSpPr>
          <p:cNvPr id="2" name="タイトル 1">
            <a:extLst>
              <a:ext uri="{FF2B5EF4-FFF2-40B4-BE49-F238E27FC236}">
                <a16:creationId xmlns:a16="http://schemas.microsoft.com/office/drawing/2014/main" id="{2095BD8D-2E04-7370-8485-EF91C645744C}"/>
              </a:ext>
            </a:extLst>
          </p:cNvPr>
          <p:cNvSpPr>
            <a:spLocks noGrp="1"/>
          </p:cNvSpPr>
          <p:nvPr>
            <p:ph type="title"/>
          </p:nvPr>
        </p:nvSpPr>
        <p:spPr>
          <a:xfrm>
            <a:off x="361242" y="182705"/>
            <a:ext cx="10135308" cy="544512"/>
          </a:xfrm>
        </p:spPr>
        <p:txBody>
          <a:bodyPr>
            <a:noAutofit/>
          </a:bodyPr>
          <a:lstStyle/>
          <a:p>
            <a:r>
              <a:rPr lang="en-US" altLang="ja-JP"/>
              <a:t>1.</a:t>
            </a:r>
            <a:r>
              <a:rPr lang="ja-JP" altLang="en-US"/>
              <a:t>機能強化ポイント</a:t>
            </a:r>
            <a:r>
              <a:rPr lang="en-US" altLang="ja-JP" sz="2800"/>
              <a:t>(Web</a:t>
            </a:r>
            <a:r>
              <a:rPr lang="ja-JP" altLang="en-US" sz="2800"/>
              <a:t>データベース機能強化①</a:t>
            </a:r>
            <a:r>
              <a:rPr lang="en-US" altLang="ja-JP" sz="2800"/>
              <a:t>)</a:t>
            </a:r>
            <a:endParaRPr kumimoji="1" lang="ja-JP" altLang="en-US" sz="2800"/>
          </a:p>
        </p:txBody>
      </p:sp>
      <p:sp>
        <p:nvSpPr>
          <p:cNvPr id="8" name="スライド番号プレースホルダー 7">
            <a:extLst>
              <a:ext uri="{FF2B5EF4-FFF2-40B4-BE49-F238E27FC236}">
                <a16:creationId xmlns:a16="http://schemas.microsoft.com/office/drawing/2014/main" id="{C74C41F3-BF75-EF89-A158-26A7AE72DD7D}"/>
              </a:ext>
            </a:extLst>
          </p:cNvPr>
          <p:cNvSpPr>
            <a:spLocks noGrp="1"/>
          </p:cNvSpPr>
          <p:nvPr>
            <p:ph type="sldNum" sz="quarter" idx="12"/>
          </p:nvPr>
        </p:nvSpPr>
        <p:spPr/>
        <p:txBody>
          <a:bodyPr/>
          <a:lstStyle/>
          <a:p>
            <a:fld id="{EA9BEE3E-AB6A-470B-94EF-94806EC83E93}" type="slidenum">
              <a:rPr kumimoji="1" lang="ja-JP" altLang="en-US" smtClean="0"/>
              <a:t>13</a:t>
            </a:fld>
            <a:endParaRPr kumimoji="1" lang="ja-JP" altLang="en-US"/>
          </a:p>
        </p:txBody>
      </p:sp>
      <p:sp>
        <p:nvSpPr>
          <p:cNvPr id="6" name="テキスト ボックス 5">
            <a:extLst>
              <a:ext uri="{FF2B5EF4-FFF2-40B4-BE49-F238E27FC236}">
                <a16:creationId xmlns:a16="http://schemas.microsoft.com/office/drawing/2014/main" id="{DF8E447B-D678-2ACC-B48D-837594AE814E}"/>
              </a:ext>
            </a:extLst>
          </p:cNvPr>
          <p:cNvSpPr txBox="1"/>
          <p:nvPr/>
        </p:nvSpPr>
        <p:spPr>
          <a:xfrm>
            <a:off x="474703" y="894994"/>
            <a:ext cx="9658413" cy="954107"/>
          </a:xfrm>
          <a:prstGeom prst="rect">
            <a:avLst/>
          </a:prstGeom>
          <a:noFill/>
        </p:spPr>
        <p:txBody>
          <a:bodyPr wrap="none" rtlCol="0">
            <a:spAutoFit/>
          </a:bodyPr>
          <a:lstStyle/>
          <a:p>
            <a:r>
              <a:rPr lang="ja-JP" altLang="en-US" sz="2800">
                <a:solidFill>
                  <a:schemeClr val="tx2"/>
                </a:solidFill>
                <a:latin typeface="Meiryo UI" panose="020B0604030504040204" pitchFamily="50" charset="-128"/>
                <a:ea typeface="Meiryo UI" panose="020B0604030504040204" pitchFamily="50" charset="-128"/>
              </a:rPr>
              <a:t>生成された通知データの内容をデータベース管理者が確認可能に</a:t>
            </a:r>
          </a:p>
          <a:p>
            <a:r>
              <a:rPr lang="ja-JP" altLang="en-US" sz="2800">
                <a:latin typeface="Meiryo UI" panose="020B0604030504040204" pitchFamily="50" charset="-128"/>
                <a:ea typeface="Meiryo UI" panose="020B0604030504040204" pitchFamily="50" charset="-128"/>
              </a:rPr>
              <a:t>　　→通知設定により発生した通知データを確認することができます</a:t>
            </a:r>
          </a:p>
        </p:txBody>
      </p:sp>
      <p:pic>
        <p:nvPicPr>
          <p:cNvPr id="3" name="図 2">
            <a:extLst>
              <a:ext uri="{FF2B5EF4-FFF2-40B4-BE49-F238E27FC236}">
                <a16:creationId xmlns:a16="http://schemas.microsoft.com/office/drawing/2014/main" id="{616C3B89-CA1F-BDE0-8A95-FA607FC75E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123" y="3019417"/>
            <a:ext cx="4554528" cy="258763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5" name="図 4">
            <a:extLst>
              <a:ext uri="{FF2B5EF4-FFF2-40B4-BE49-F238E27FC236}">
                <a16:creationId xmlns:a16="http://schemas.microsoft.com/office/drawing/2014/main" id="{8FAA05F8-7E40-5600-675B-3653EED69EFC}"/>
              </a:ext>
            </a:extLst>
          </p:cNvPr>
          <p:cNvPicPr>
            <a:picLocks noChangeAspect="1"/>
          </p:cNvPicPr>
          <p:nvPr/>
        </p:nvPicPr>
        <p:blipFill>
          <a:blip r:embed="rId3"/>
          <a:srcRect b="32170"/>
          <a:stretch/>
        </p:blipFill>
        <p:spPr>
          <a:xfrm>
            <a:off x="1314782" y="4214004"/>
            <a:ext cx="5920061" cy="2207541"/>
          </a:xfrm>
          <a:prstGeom prst="rect">
            <a:avLst/>
          </a:prstGeom>
          <a:ln>
            <a:solidFill>
              <a:schemeClr val="tx1"/>
            </a:solidFill>
          </a:ln>
        </p:spPr>
      </p:pic>
      <p:sp>
        <p:nvSpPr>
          <p:cNvPr id="12" name="テキスト ボックス 11">
            <a:extLst>
              <a:ext uri="{FF2B5EF4-FFF2-40B4-BE49-F238E27FC236}">
                <a16:creationId xmlns:a16="http://schemas.microsoft.com/office/drawing/2014/main" id="{8DC8104F-6B76-B28C-DB81-FA937E1BE448}"/>
              </a:ext>
            </a:extLst>
          </p:cNvPr>
          <p:cNvSpPr txBox="1"/>
          <p:nvPr/>
        </p:nvSpPr>
        <p:spPr>
          <a:xfrm>
            <a:off x="499232" y="2706581"/>
            <a:ext cx="3417730" cy="338554"/>
          </a:xfrm>
          <a:prstGeom prst="rect">
            <a:avLst/>
          </a:prstGeom>
          <a:noFill/>
        </p:spPr>
        <p:txBody>
          <a:bodyPr wrap="none" rtlCol="0">
            <a:spAutoFit/>
          </a:bodyPr>
          <a:lstStyle/>
          <a:p>
            <a:r>
              <a:rPr lang="ja-JP" altLang="en-US" sz="1600">
                <a:latin typeface="Meiryo UI" panose="020B0604030504040204" pitchFamily="50" charset="-128"/>
                <a:ea typeface="Meiryo UI" panose="020B0604030504040204" pitchFamily="50" charset="-128"/>
              </a:rPr>
              <a:t>＜</a:t>
            </a:r>
            <a:r>
              <a:rPr lang="en-US" altLang="ja-JP" sz="1600">
                <a:latin typeface="Meiryo UI" panose="020B0604030504040204" pitchFamily="50" charset="-128"/>
                <a:ea typeface="Meiryo UI" panose="020B0604030504040204" pitchFamily="50" charset="-128"/>
              </a:rPr>
              <a:t>Web</a:t>
            </a:r>
            <a:r>
              <a:rPr lang="ja-JP" altLang="en-US" sz="1600">
                <a:latin typeface="Meiryo UI" panose="020B0604030504040204" pitchFamily="50" charset="-128"/>
                <a:ea typeface="Meiryo UI" panose="020B0604030504040204" pitchFamily="50" charset="-128"/>
              </a:rPr>
              <a:t>データベース設定</a:t>
            </a:r>
            <a:r>
              <a:rPr lang="en-US" altLang="ja-JP" sz="1600">
                <a:latin typeface="Meiryo UI" panose="020B0604030504040204" pitchFamily="50" charset="-128"/>
                <a:ea typeface="Meiryo UI" panose="020B0604030504040204" pitchFamily="50" charset="-128"/>
              </a:rPr>
              <a:t>(</a:t>
            </a:r>
            <a:r>
              <a:rPr lang="ja-JP" altLang="en-US" sz="1600">
                <a:latin typeface="Meiryo UI" panose="020B0604030504040204" pitchFamily="50" charset="-128"/>
                <a:ea typeface="Meiryo UI" panose="020B0604030504040204" pitchFamily="50" charset="-128"/>
              </a:rPr>
              <a:t>通知設定</a:t>
            </a:r>
            <a:r>
              <a:rPr lang="en-US" altLang="ja-JP" sz="1600">
                <a:latin typeface="Meiryo UI" panose="020B0604030504040204" pitchFamily="50" charset="-128"/>
                <a:ea typeface="Meiryo UI" panose="020B0604030504040204" pitchFamily="50" charset="-128"/>
              </a:rPr>
              <a:t>)</a:t>
            </a:r>
            <a:r>
              <a:rPr lang="ja-JP" altLang="en-US" sz="1600">
                <a:latin typeface="Meiryo UI" panose="020B0604030504040204" pitchFamily="50" charset="-128"/>
                <a:ea typeface="Meiryo UI" panose="020B0604030504040204" pitchFamily="50" charset="-128"/>
              </a:rPr>
              <a:t>＞</a:t>
            </a:r>
            <a:endParaRPr kumimoji="1" lang="ja-JP" altLang="en-US" sz="1600">
              <a:latin typeface="Meiryo UI" panose="020B0604030504040204" pitchFamily="50" charset="-128"/>
              <a:ea typeface="Meiryo UI" panose="020B0604030504040204" pitchFamily="50" charset="-128"/>
            </a:endParaRPr>
          </a:p>
        </p:txBody>
      </p:sp>
      <p:pic>
        <p:nvPicPr>
          <p:cNvPr id="14" name="図 13">
            <a:extLst>
              <a:ext uri="{FF2B5EF4-FFF2-40B4-BE49-F238E27FC236}">
                <a16:creationId xmlns:a16="http://schemas.microsoft.com/office/drawing/2014/main" id="{30CC86C0-1DCE-DBA6-D95C-BB902CEBDCA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9222"/>
          <a:stretch/>
        </p:blipFill>
        <p:spPr bwMode="auto">
          <a:xfrm>
            <a:off x="7421507" y="3025695"/>
            <a:ext cx="4632656" cy="149024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5" name="図 14">
            <a:extLst>
              <a:ext uri="{FF2B5EF4-FFF2-40B4-BE49-F238E27FC236}">
                <a16:creationId xmlns:a16="http://schemas.microsoft.com/office/drawing/2014/main" id="{ABB2FFDE-0A55-94BB-AD10-FD61DA52D23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55583"/>
          <a:stretch/>
        </p:blipFill>
        <p:spPr bwMode="auto">
          <a:xfrm>
            <a:off x="7421507" y="4756165"/>
            <a:ext cx="4705066" cy="141366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cxnSp>
        <p:nvCxnSpPr>
          <p:cNvPr id="17" name="直線矢印コネクタ 16">
            <a:extLst>
              <a:ext uri="{FF2B5EF4-FFF2-40B4-BE49-F238E27FC236}">
                <a16:creationId xmlns:a16="http://schemas.microsoft.com/office/drawing/2014/main" id="{62B6F26D-383D-53E7-AAA7-0197C9678B13}"/>
              </a:ext>
            </a:extLst>
          </p:cNvPr>
          <p:cNvCxnSpPr>
            <a:cxnSpLocks/>
          </p:cNvCxnSpPr>
          <p:nvPr/>
        </p:nvCxnSpPr>
        <p:spPr>
          <a:xfrm flipV="1">
            <a:off x="6423214" y="3984862"/>
            <a:ext cx="1200861" cy="1200267"/>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95B10F37-36A0-5D05-656C-7B674E3AC1C4}"/>
              </a:ext>
            </a:extLst>
          </p:cNvPr>
          <p:cNvCxnSpPr>
            <a:cxnSpLocks/>
            <a:endCxn id="15" idx="1"/>
          </p:cNvCxnSpPr>
          <p:nvPr/>
        </p:nvCxnSpPr>
        <p:spPr>
          <a:xfrm flipV="1">
            <a:off x="7004050" y="5463000"/>
            <a:ext cx="417457" cy="72421"/>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2" name="吹き出し: 角を丸めた四角形 21">
            <a:extLst>
              <a:ext uri="{FF2B5EF4-FFF2-40B4-BE49-F238E27FC236}">
                <a16:creationId xmlns:a16="http://schemas.microsoft.com/office/drawing/2014/main" id="{C090BB16-ADE7-DCEA-E9A2-E84C1A20BEAE}"/>
              </a:ext>
            </a:extLst>
          </p:cNvPr>
          <p:cNvSpPr/>
          <p:nvPr/>
        </p:nvSpPr>
        <p:spPr>
          <a:xfrm>
            <a:off x="538039" y="1820600"/>
            <a:ext cx="9413118" cy="817245"/>
          </a:xfrm>
          <a:prstGeom prst="wedgeRoundRectCallout">
            <a:avLst>
              <a:gd name="adj1" fmla="val 15655"/>
              <a:gd name="adj2" fmla="val -258"/>
              <a:gd name="adj3" fmla="val 16667"/>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r>
              <a:rPr lang="ja-JP" altLang="en-US" sz="1400">
                <a:solidFill>
                  <a:schemeClr val="tx1"/>
                </a:solidFill>
                <a:latin typeface="Meiryo UI" panose="020B0604030504040204" pitchFamily="50" charset="-128"/>
                <a:ea typeface="Meiryo UI" panose="020B0604030504040204" pitchFamily="50" charset="-128"/>
              </a:rPr>
              <a:t>通知設定によって意図した通りに通知されているかを確認したい場合などに利用できます</a:t>
            </a: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作成済の通知データおよび通知予定データの検索を行うことができ、</a:t>
            </a:r>
            <a:r>
              <a:rPr lang="ja-JP" altLang="en-US" sz="1400">
                <a:solidFill>
                  <a:schemeClr val="tx1"/>
                </a:solidFill>
                <a:latin typeface="Meiryo UI" panose="020B0604030504040204" pitchFamily="50" charset="-128"/>
                <a:ea typeface="Meiryo UI" panose="020B0604030504040204" pitchFamily="50" charset="-128"/>
              </a:rPr>
              <a:t>削除も可能です</a:t>
            </a:r>
            <a:endParaRPr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作成した</a:t>
            </a:r>
            <a:r>
              <a:rPr lang="en-US" altLang="ja-JP" sz="1400">
                <a:solidFill>
                  <a:schemeClr val="tx1"/>
                </a:solidFill>
                <a:latin typeface="Meiryo UI" panose="020B0604030504040204" pitchFamily="50" charset="-128"/>
                <a:ea typeface="Meiryo UI" panose="020B0604030504040204" pitchFamily="50" charset="-128"/>
              </a:rPr>
              <a:t>Web</a:t>
            </a:r>
            <a:r>
              <a:rPr lang="ja-JP" altLang="en-US" sz="1400">
                <a:solidFill>
                  <a:schemeClr val="tx1"/>
                </a:solidFill>
                <a:latin typeface="Meiryo UI" panose="020B0604030504040204" pitchFamily="50" charset="-128"/>
                <a:ea typeface="Meiryo UI" panose="020B0604030504040204" pitchFamily="50" charset="-128"/>
              </a:rPr>
              <a:t>データベースの通知動作を事前に確認したり、運用前にテストの通知データを削除することができます</a:t>
            </a:r>
            <a:endParaRPr lang="en-US" altLang="ja-JP" sz="1400">
              <a:solidFill>
                <a:schemeClr val="tx1"/>
              </a:solidFill>
              <a:latin typeface="Meiryo UI" panose="020B0604030504040204" pitchFamily="50" charset="-128"/>
              <a:ea typeface="Meiryo UI" panose="020B0604030504040204" pitchFamily="50" charset="-128"/>
            </a:endParaRPr>
          </a:p>
        </p:txBody>
      </p:sp>
      <p:cxnSp>
        <p:nvCxnSpPr>
          <p:cNvPr id="23" name="直線矢印コネクタ 22">
            <a:extLst>
              <a:ext uri="{FF2B5EF4-FFF2-40B4-BE49-F238E27FC236}">
                <a16:creationId xmlns:a16="http://schemas.microsoft.com/office/drawing/2014/main" id="{8AB4CCC1-E7F2-5FC6-4E41-F8EAF7D85C9D}"/>
              </a:ext>
            </a:extLst>
          </p:cNvPr>
          <p:cNvCxnSpPr>
            <a:cxnSpLocks/>
          </p:cNvCxnSpPr>
          <p:nvPr/>
        </p:nvCxnSpPr>
        <p:spPr>
          <a:xfrm>
            <a:off x="2984500" y="3454400"/>
            <a:ext cx="82550" cy="126365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吹き出し: 角を丸めた四角形 31">
            <a:extLst>
              <a:ext uri="{FF2B5EF4-FFF2-40B4-BE49-F238E27FC236}">
                <a16:creationId xmlns:a16="http://schemas.microsoft.com/office/drawing/2014/main" id="{762B1A17-E716-FBA0-7356-4A0052C71497}"/>
              </a:ext>
            </a:extLst>
          </p:cNvPr>
          <p:cNvSpPr/>
          <p:nvPr/>
        </p:nvSpPr>
        <p:spPr>
          <a:xfrm>
            <a:off x="3964361" y="3110074"/>
            <a:ext cx="2041204" cy="578882"/>
          </a:xfrm>
          <a:prstGeom prst="wedgeRoundRectCallout">
            <a:avLst>
              <a:gd name="adj1" fmla="val -83022"/>
              <a:gd name="adj2" fmla="val 174240"/>
              <a:gd name="adj3" fmla="val 16667"/>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kumimoji="1" lang="ja-JP" altLang="en-US" sz="1400">
                <a:solidFill>
                  <a:schemeClr val="tx1"/>
                </a:solidFill>
                <a:latin typeface="Meiryo UI" panose="020B0604030504040204" pitchFamily="50" charset="-128"/>
                <a:ea typeface="Meiryo UI" panose="020B0604030504040204" pitchFamily="50" charset="-128"/>
              </a:rPr>
              <a:t>この</a:t>
            </a:r>
            <a:r>
              <a:rPr kumimoji="1" lang="en-US" altLang="ja-JP" sz="1400">
                <a:solidFill>
                  <a:schemeClr val="tx1"/>
                </a:solidFill>
                <a:latin typeface="Meiryo UI" panose="020B0604030504040204" pitchFamily="50" charset="-128"/>
                <a:ea typeface="Meiryo UI" panose="020B0604030504040204" pitchFamily="50" charset="-128"/>
              </a:rPr>
              <a:t>Web</a:t>
            </a:r>
            <a:r>
              <a:rPr kumimoji="1" lang="ja-JP" altLang="en-US" sz="1400">
                <a:solidFill>
                  <a:schemeClr val="tx1"/>
                </a:solidFill>
                <a:latin typeface="Meiryo UI" panose="020B0604030504040204" pitchFamily="50" charset="-128"/>
                <a:ea typeface="Meiryo UI" panose="020B0604030504040204" pitchFamily="50" charset="-128"/>
              </a:rPr>
              <a:t>データベースの</a:t>
            </a: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通知データの一覧</a:t>
            </a:r>
            <a:r>
              <a:rPr lang="ja-JP" altLang="en-US" sz="1400">
                <a:solidFill>
                  <a:schemeClr val="tx1"/>
                </a:solidFill>
                <a:latin typeface="Meiryo UI" panose="020B0604030504040204" pitchFamily="50" charset="-128"/>
                <a:ea typeface="Meiryo UI" panose="020B0604030504040204" pitchFamily="50" charset="-128"/>
              </a:rPr>
              <a:t>を</a:t>
            </a:r>
            <a:r>
              <a:rPr kumimoji="1" lang="ja-JP" altLang="en-US" sz="1400">
                <a:solidFill>
                  <a:schemeClr val="tx1"/>
                </a:solidFill>
                <a:latin typeface="Meiryo UI" panose="020B0604030504040204" pitchFamily="50" charset="-128"/>
                <a:ea typeface="Meiryo UI" panose="020B0604030504040204" pitchFamily="50" charset="-128"/>
              </a:rPr>
              <a:t>表示</a:t>
            </a:r>
          </a:p>
        </p:txBody>
      </p:sp>
      <p:grpSp>
        <p:nvGrpSpPr>
          <p:cNvPr id="37" name="グループ化 36">
            <a:extLst>
              <a:ext uri="{FF2B5EF4-FFF2-40B4-BE49-F238E27FC236}">
                <a16:creationId xmlns:a16="http://schemas.microsoft.com/office/drawing/2014/main" id="{E32D7CA3-062A-48CD-BE23-EA42ACC33422}"/>
              </a:ext>
            </a:extLst>
          </p:cNvPr>
          <p:cNvGrpSpPr/>
          <p:nvPr/>
        </p:nvGrpSpPr>
        <p:grpSpPr>
          <a:xfrm>
            <a:off x="8619327" y="3788839"/>
            <a:ext cx="3099804" cy="1822483"/>
            <a:chOff x="8619327" y="2931589"/>
            <a:chExt cx="3099804" cy="1822483"/>
          </a:xfrm>
        </p:grpSpPr>
        <p:sp>
          <p:nvSpPr>
            <p:cNvPr id="35" name="フリーフォーム: 図形 34">
              <a:extLst>
                <a:ext uri="{FF2B5EF4-FFF2-40B4-BE49-F238E27FC236}">
                  <a16:creationId xmlns:a16="http://schemas.microsoft.com/office/drawing/2014/main" id="{EE68D7DD-9826-BECE-41C0-48662D7E87CB}"/>
                </a:ext>
              </a:extLst>
            </p:cNvPr>
            <p:cNvSpPr/>
            <p:nvPr/>
          </p:nvSpPr>
          <p:spPr>
            <a:xfrm>
              <a:off x="8619327" y="2931589"/>
              <a:ext cx="3099804" cy="1822483"/>
            </a:xfrm>
            <a:custGeom>
              <a:avLst/>
              <a:gdLst>
                <a:gd name="connsiteX0" fmla="*/ 0 w 3099804"/>
                <a:gd name="connsiteY0" fmla="*/ 0 h 1822483"/>
                <a:gd name="connsiteX1" fmla="*/ 1722506 w 3099804"/>
                <a:gd name="connsiteY1" fmla="*/ 524398 h 1822483"/>
                <a:gd name="connsiteX2" fmla="*/ 1743250 w 3099804"/>
                <a:gd name="connsiteY2" fmla="*/ 524398 h 1822483"/>
                <a:gd name="connsiteX3" fmla="*/ 3003322 w 3099804"/>
                <a:gd name="connsiteY3" fmla="*/ 524398 h 1822483"/>
                <a:gd name="connsiteX4" fmla="*/ 3099804 w 3099804"/>
                <a:gd name="connsiteY4" fmla="*/ 620880 h 1822483"/>
                <a:gd name="connsiteX5" fmla="*/ 3099804 w 3099804"/>
                <a:gd name="connsiteY5" fmla="*/ 862079 h 1822483"/>
                <a:gd name="connsiteX6" fmla="*/ 3099804 w 3099804"/>
                <a:gd name="connsiteY6" fmla="*/ 1006798 h 1822483"/>
                <a:gd name="connsiteX7" fmla="*/ 3099803 w 3099804"/>
                <a:gd name="connsiteY7" fmla="*/ 1006803 h 1822483"/>
                <a:gd name="connsiteX8" fmla="*/ 3099803 w 3099804"/>
                <a:gd name="connsiteY8" fmla="*/ 1013113 h 1822483"/>
                <a:gd name="connsiteX9" fmla="*/ 3003321 w 3099804"/>
                <a:gd name="connsiteY9" fmla="*/ 1109595 h 1822483"/>
                <a:gd name="connsiteX10" fmla="*/ 1743249 w 3099804"/>
                <a:gd name="connsiteY10" fmla="*/ 1109595 h 1822483"/>
                <a:gd name="connsiteX11" fmla="*/ 1727999 w 3099804"/>
                <a:gd name="connsiteY11" fmla="*/ 1109595 h 1822483"/>
                <a:gd name="connsiteX12" fmla="*/ 6349 w 3099804"/>
                <a:gd name="connsiteY12" fmla="*/ 1822483 h 1822483"/>
                <a:gd name="connsiteX13" fmla="*/ 1151724 w 3099804"/>
                <a:gd name="connsiteY13" fmla="*/ 1109595 h 1822483"/>
                <a:gd name="connsiteX14" fmla="*/ 870764 w 3099804"/>
                <a:gd name="connsiteY14" fmla="*/ 1109595 h 1822483"/>
                <a:gd name="connsiteX15" fmla="*/ 774282 w 3099804"/>
                <a:gd name="connsiteY15" fmla="*/ 1013113 h 1822483"/>
                <a:gd name="connsiteX16" fmla="*/ 774282 w 3099804"/>
                <a:gd name="connsiteY16" fmla="*/ 771914 h 1822483"/>
                <a:gd name="connsiteX17" fmla="*/ 774282 w 3099804"/>
                <a:gd name="connsiteY17" fmla="*/ 627195 h 1822483"/>
                <a:gd name="connsiteX18" fmla="*/ 774283 w 3099804"/>
                <a:gd name="connsiteY18" fmla="*/ 627190 h 1822483"/>
                <a:gd name="connsiteX19" fmla="*/ 774283 w 3099804"/>
                <a:gd name="connsiteY19" fmla="*/ 620880 h 1822483"/>
                <a:gd name="connsiteX20" fmla="*/ 870765 w 3099804"/>
                <a:gd name="connsiteY20" fmla="*/ 524398 h 1822483"/>
                <a:gd name="connsiteX21" fmla="*/ 1148044 w 3099804"/>
                <a:gd name="connsiteY21" fmla="*/ 524398 h 1822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099804" h="1822483">
                  <a:moveTo>
                    <a:pt x="0" y="0"/>
                  </a:moveTo>
                  <a:lnTo>
                    <a:pt x="1722506" y="524398"/>
                  </a:lnTo>
                  <a:lnTo>
                    <a:pt x="1743250" y="524398"/>
                  </a:lnTo>
                  <a:lnTo>
                    <a:pt x="3003322" y="524398"/>
                  </a:lnTo>
                  <a:cubicBezTo>
                    <a:pt x="3056608" y="524398"/>
                    <a:pt x="3099804" y="567594"/>
                    <a:pt x="3099804" y="620880"/>
                  </a:cubicBezTo>
                  <a:lnTo>
                    <a:pt x="3099804" y="862079"/>
                  </a:lnTo>
                  <a:lnTo>
                    <a:pt x="3099804" y="1006798"/>
                  </a:lnTo>
                  <a:lnTo>
                    <a:pt x="3099803" y="1006803"/>
                  </a:lnTo>
                  <a:lnTo>
                    <a:pt x="3099803" y="1013113"/>
                  </a:lnTo>
                  <a:cubicBezTo>
                    <a:pt x="3099803" y="1066399"/>
                    <a:pt x="3056607" y="1109595"/>
                    <a:pt x="3003321" y="1109595"/>
                  </a:cubicBezTo>
                  <a:lnTo>
                    <a:pt x="1743249" y="1109595"/>
                  </a:lnTo>
                  <a:lnTo>
                    <a:pt x="1727999" y="1109595"/>
                  </a:lnTo>
                  <a:lnTo>
                    <a:pt x="6349" y="1822483"/>
                  </a:lnTo>
                  <a:lnTo>
                    <a:pt x="1151724" y="1109595"/>
                  </a:lnTo>
                  <a:lnTo>
                    <a:pt x="870764" y="1109595"/>
                  </a:lnTo>
                  <a:cubicBezTo>
                    <a:pt x="817478" y="1109595"/>
                    <a:pt x="774282" y="1066399"/>
                    <a:pt x="774282" y="1013113"/>
                  </a:cubicBezTo>
                  <a:lnTo>
                    <a:pt x="774282" y="771914"/>
                  </a:lnTo>
                  <a:lnTo>
                    <a:pt x="774282" y="627195"/>
                  </a:lnTo>
                  <a:lnTo>
                    <a:pt x="774283" y="627190"/>
                  </a:lnTo>
                  <a:lnTo>
                    <a:pt x="774283" y="620880"/>
                  </a:lnTo>
                  <a:cubicBezTo>
                    <a:pt x="774283" y="567594"/>
                    <a:pt x="817479" y="524398"/>
                    <a:pt x="870765" y="524398"/>
                  </a:cubicBezTo>
                  <a:lnTo>
                    <a:pt x="1148044" y="524398"/>
                  </a:lnTo>
                  <a:close/>
                </a:path>
              </a:pathLst>
            </a:cu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EDB4867D-2254-0F61-AF55-B8264D92510E}"/>
                </a:ext>
              </a:extLst>
            </p:cNvPr>
            <p:cNvSpPr txBox="1"/>
            <p:nvPr/>
          </p:nvSpPr>
          <p:spPr>
            <a:xfrm>
              <a:off x="9437737" y="3517192"/>
              <a:ext cx="2135521" cy="523220"/>
            </a:xfrm>
            <a:prstGeom prst="rect">
              <a:avLst/>
            </a:prstGeom>
            <a:noFill/>
          </p:spPr>
          <p:txBody>
            <a:bodyPr wrap="none" rtlCol="0">
              <a:spAutoFit/>
            </a:bodyPr>
            <a:lstStyle/>
            <a:p>
              <a:r>
                <a:rPr kumimoji="1" lang="ja-JP" altLang="en-US" sz="1400">
                  <a:solidFill>
                    <a:schemeClr val="tx1"/>
                  </a:solidFill>
                  <a:latin typeface="Meiryo UI" panose="020B0604030504040204" pitchFamily="50" charset="-128"/>
                  <a:ea typeface="Meiryo UI" panose="020B0604030504040204" pitchFamily="50" charset="-128"/>
                </a:rPr>
                <a:t>一覧から通知内容や</a:t>
              </a: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対象レコードを確認</a:t>
              </a:r>
              <a:r>
                <a:rPr lang="ja-JP" altLang="en-US" sz="1400">
                  <a:solidFill>
                    <a:schemeClr val="tx1"/>
                  </a:solidFill>
                  <a:latin typeface="Meiryo UI" panose="020B0604030504040204" pitchFamily="50" charset="-128"/>
                  <a:ea typeface="Meiryo UI" panose="020B0604030504040204" pitchFamily="50" charset="-128"/>
                </a:rPr>
                <a:t>できます</a:t>
              </a:r>
              <a:endParaRPr kumimoji="1" lang="ja-JP" altLang="en-US" sz="1400"/>
            </a:p>
          </p:txBody>
        </p:sp>
      </p:grpSp>
    </p:spTree>
    <p:extLst>
      <p:ext uri="{BB962C8B-B14F-4D97-AF65-F5344CB8AC3E}">
        <p14:creationId xmlns:p14="http://schemas.microsoft.com/office/powerpoint/2010/main" val="2432231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フッター プレースホルダー 6">
            <a:extLst>
              <a:ext uri="{FF2B5EF4-FFF2-40B4-BE49-F238E27FC236}">
                <a16:creationId xmlns:a16="http://schemas.microsoft.com/office/drawing/2014/main" id="{FC0605F2-C3CE-47DC-BC92-DE886DB6C946}"/>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B4D0A42E-A8EC-4AA9-99CC-0988BCE9B592}"/>
              </a:ext>
            </a:extLst>
          </p:cNvPr>
          <p:cNvSpPr>
            <a:spLocks noGrp="1"/>
          </p:cNvSpPr>
          <p:nvPr>
            <p:ph type="sldNum" sz="quarter" idx="12"/>
          </p:nvPr>
        </p:nvSpPr>
        <p:spPr/>
        <p:txBody>
          <a:bodyPr/>
          <a:lstStyle/>
          <a:p>
            <a:fld id="{EA9BEE3E-AB6A-470B-94EF-94806EC83E93}" type="slidenum">
              <a:rPr kumimoji="1" lang="ja-JP" altLang="en-US" smtClean="0"/>
              <a:t>14</a:t>
            </a:fld>
            <a:endParaRPr kumimoji="1" lang="ja-JP" altLang="en-US"/>
          </a:p>
        </p:txBody>
      </p:sp>
      <p:pic>
        <p:nvPicPr>
          <p:cNvPr id="21" name="図 20">
            <a:extLst>
              <a:ext uri="{FF2B5EF4-FFF2-40B4-BE49-F238E27FC236}">
                <a16:creationId xmlns:a16="http://schemas.microsoft.com/office/drawing/2014/main" id="{83B495A2-B62C-0D28-619C-50EDDA38A999}"/>
              </a:ext>
            </a:extLst>
          </p:cNvPr>
          <p:cNvPicPr>
            <a:picLocks noChangeAspect="1"/>
          </p:cNvPicPr>
          <p:nvPr/>
        </p:nvPicPr>
        <p:blipFill>
          <a:blip r:embed="rId2"/>
          <a:stretch>
            <a:fillRect/>
          </a:stretch>
        </p:blipFill>
        <p:spPr>
          <a:xfrm>
            <a:off x="594882" y="2129666"/>
            <a:ext cx="6777990" cy="4423410"/>
          </a:xfrm>
          <a:prstGeom prst="rect">
            <a:avLst/>
          </a:prstGeom>
          <a:ln>
            <a:solidFill>
              <a:schemeClr val="tx1"/>
            </a:solidFill>
          </a:ln>
        </p:spPr>
      </p:pic>
      <p:pic>
        <p:nvPicPr>
          <p:cNvPr id="30" name="図 29">
            <a:extLst>
              <a:ext uri="{FF2B5EF4-FFF2-40B4-BE49-F238E27FC236}">
                <a16:creationId xmlns:a16="http://schemas.microsoft.com/office/drawing/2014/main" id="{46B1AB9E-A9AF-5632-76AE-3F6799D6B6CD}"/>
              </a:ext>
            </a:extLst>
          </p:cNvPr>
          <p:cNvPicPr>
            <a:picLocks noChangeAspect="1"/>
          </p:cNvPicPr>
          <p:nvPr/>
        </p:nvPicPr>
        <p:blipFill>
          <a:blip r:embed="rId3"/>
          <a:stretch>
            <a:fillRect/>
          </a:stretch>
        </p:blipFill>
        <p:spPr>
          <a:xfrm>
            <a:off x="4878183" y="2250633"/>
            <a:ext cx="6777990" cy="3406140"/>
          </a:xfrm>
          <a:prstGeom prst="rect">
            <a:avLst/>
          </a:prstGeom>
          <a:ln>
            <a:solidFill>
              <a:schemeClr val="tx1"/>
            </a:solidFill>
          </a:ln>
        </p:spPr>
      </p:pic>
      <p:sp>
        <p:nvSpPr>
          <p:cNvPr id="2" name="タイトル 1">
            <a:extLst>
              <a:ext uri="{FF2B5EF4-FFF2-40B4-BE49-F238E27FC236}">
                <a16:creationId xmlns:a16="http://schemas.microsoft.com/office/drawing/2014/main" id="{27C57FD2-15E8-4158-BE34-FE35D2EDA8B9}"/>
              </a:ext>
            </a:extLst>
          </p:cNvPr>
          <p:cNvSpPr>
            <a:spLocks noGrp="1"/>
          </p:cNvSpPr>
          <p:nvPr>
            <p:ph type="title"/>
          </p:nvPr>
        </p:nvSpPr>
        <p:spPr>
          <a:xfrm>
            <a:off x="361242" y="182705"/>
            <a:ext cx="10135308" cy="544512"/>
          </a:xfrm>
        </p:spPr>
        <p:txBody>
          <a:bodyPr>
            <a:noAutofit/>
          </a:bodyPr>
          <a:lstStyle/>
          <a:p>
            <a:r>
              <a:rPr lang="en-US" altLang="ja-JP"/>
              <a:t>1.</a:t>
            </a:r>
            <a:r>
              <a:rPr lang="ja-JP" altLang="en-US"/>
              <a:t>機能強化ポイント</a:t>
            </a:r>
            <a:r>
              <a:rPr lang="en-US" altLang="ja-JP" sz="2800"/>
              <a:t>(Web</a:t>
            </a:r>
            <a:r>
              <a:rPr lang="ja-JP" altLang="en-US" sz="2800"/>
              <a:t>データベース機能強化②</a:t>
            </a:r>
            <a:r>
              <a:rPr lang="en-US" altLang="ja-JP" sz="2800"/>
              <a:t>)</a:t>
            </a:r>
            <a:endParaRPr kumimoji="1" lang="ja-JP" altLang="en-US" sz="2800"/>
          </a:p>
        </p:txBody>
      </p:sp>
      <p:sp>
        <p:nvSpPr>
          <p:cNvPr id="6" name="テキスト ボックス 5">
            <a:extLst>
              <a:ext uri="{FF2B5EF4-FFF2-40B4-BE49-F238E27FC236}">
                <a16:creationId xmlns:a16="http://schemas.microsoft.com/office/drawing/2014/main" id="{D7B24FDB-4C38-4085-8A6D-3F2550CFE33E}"/>
              </a:ext>
            </a:extLst>
          </p:cNvPr>
          <p:cNvSpPr txBox="1"/>
          <p:nvPr/>
        </p:nvSpPr>
        <p:spPr>
          <a:xfrm>
            <a:off x="474703" y="894994"/>
            <a:ext cx="10344499" cy="954107"/>
          </a:xfrm>
          <a:prstGeom prst="rect">
            <a:avLst/>
          </a:prstGeom>
          <a:noFill/>
        </p:spPr>
        <p:txBody>
          <a:bodyPr wrap="none" rtlCol="0">
            <a:spAutoFit/>
          </a:bodyPr>
          <a:lstStyle/>
          <a:p>
            <a:r>
              <a:rPr lang="ja-JP" altLang="en-US" sz="2800">
                <a:solidFill>
                  <a:schemeClr val="tx2"/>
                </a:solidFill>
                <a:latin typeface="Meiryo UI" panose="020B0604030504040204" pitchFamily="50" charset="-128"/>
                <a:ea typeface="Meiryo UI" panose="020B0604030504040204" pitchFamily="50" charset="-128"/>
              </a:rPr>
              <a:t>変更履歴を使用する</a:t>
            </a:r>
            <a:r>
              <a:rPr lang="en-US" altLang="ja-JP" sz="2800">
                <a:solidFill>
                  <a:schemeClr val="tx2"/>
                </a:solidFill>
                <a:latin typeface="Meiryo UI" panose="020B0604030504040204" pitchFamily="50" charset="-128"/>
                <a:ea typeface="Meiryo UI" panose="020B0604030504040204" pitchFamily="50" charset="-128"/>
              </a:rPr>
              <a:t>/</a:t>
            </a:r>
            <a:r>
              <a:rPr lang="ja-JP" altLang="en-US" sz="2800">
                <a:solidFill>
                  <a:schemeClr val="tx2"/>
                </a:solidFill>
                <a:latin typeface="Meiryo UI" panose="020B0604030504040204" pitchFamily="50" charset="-128"/>
                <a:ea typeface="Meiryo UI" panose="020B0604030504040204" pitchFamily="50" charset="-128"/>
              </a:rPr>
              <a:t>使用しないが設定可能に</a:t>
            </a:r>
          </a:p>
          <a:p>
            <a:r>
              <a:rPr lang="ja-JP" altLang="en-US" sz="2800">
                <a:latin typeface="Meiryo UI" panose="020B0604030504040204" pitchFamily="50" charset="-128"/>
                <a:ea typeface="Meiryo UI" panose="020B0604030504040204" pitchFamily="50" charset="-128"/>
              </a:rPr>
              <a:t>　　→変更履歴データの格納を制御することでデータ容量が抑制できます</a:t>
            </a:r>
          </a:p>
        </p:txBody>
      </p:sp>
      <p:sp>
        <p:nvSpPr>
          <p:cNvPr id="23" name="テキスト ボックス 22">
            <a:extLst>
              <a:ext uri="{FF2B5EF4-FFF2-40B4-BE49-F238E27FC236}">
                <a16:creationId xmlns:a16="http://schemas.microsoft.com/office/drawing/2014/main" id="{B509FDDF-4902-E5FD-F598-EABCF1C0EAED}"/>
              </a:ext>
            </a:extLst>
          </p:cNvPr>
          <p:cNvSpPr txBox="1"/>
          <p:nvPr/>
        </p:nvSpPr>
        <p:spPr>
          <a:xfrm>
            <a:off x="499232" y="1818103"/>
            <a:ext cx="4264116" cy="338554"/>
          </a:xfrm>
          <a:prstGeom prst="rect">
            <a:avLst/>
          </a:prstGeom>
          <a:noFill/>
        </p:spPr>
        <p:txBody>
          <a:bodyPr wrap="none" rtlCol="0">
            <a:spAutoFit/>
          </a:bodyPr>
          <a:lstStyle/>
          <a:p>
            <a:r>
              <a:rPr lang="ja-JP" altLang="en-US" sz="1600">
                <a:latin typeface="Meiryo UI" panose="020B0604030504040204" pitchFamily="50" charset="-128"/>
                <a:ea typeface="Meiryo UI" panose="020B0604030504040204" pitchFamily="50" charset="-128"/>
              </a:rPr>
              <a:t>＜</a:t>
            </a:r>
            <a:r>
              <a:rPr lang="en-US" altLang="ja-JP" sz="1600">
                <a:latin typeface="Meiryo UI" panose="020B0604030504040204" pitchFamily="50" charset="-128"/>
                <a:ea typeface="Meiryo UI" panose="020B0604030504040204" pitchFamily="50" charset="-128"/>
              </a:rPr>
              <a:t>Web</a:t>
            </a:r>
            <a:r>
              <a:rPr lang="ja-JP" altLang="en-US" sz="1600">
                <a:latin typeface="Meiryo UI" panose="020B0604030504040204" pitchFamily="50" charset="-128"/>
                <a:ea typeface="Meiryo UI" panose="020B0604030504040204" pitchFamily="50" charset="-128"/>
              </a:rPr>
              <a:t>データベース設定</a:t>
            </a:r>
            <a:r>
              <a:rPr lang="en-US" altLang="ja-JP" sz="1600">
                <a:latin typeface="Meiryo UI" panose="020B0604030504040204" pitchFamily="50" charset="-128"/>
                <a:ea typeface="Meiryo UI" panose="020B0604030504040204" pitchFamily="50" charset="-128"/>
              </a:rPr>
              <a:t>(</a:t>
            </a:r>
            <a:r>
              <a:rPr lang="ja-JP" altLang="en-US" sz="1600">
                <a:latin typeface="Meiryo UI" panose="020B0604030504040204" pitchFamily="50" charset="-128"/>
                <a:ea typeface="Meiryo UI" panose="020B0604030504040204" pitchFamily="50" charset="-128"/>
              </a:rPr>
              <a:t>データベースの変更</a:t>
            </a:r>
            <a:r>
              <a:rPr lang="en-US" altLang="ja-JP" sz="1600">
                <a:latin typeface="Meiryo UI" panose="020B0604030504040204" pitchFamily="50" charset="-128"/>
                <a:ea typeface="Meiryo UI" panose="020B0604030504040204" pitchFamily="50" charset="-128"/>
              </a:rPr>
              <a:t>)</a:t>
            </a:r>
            <a:r>
              <a:rPr lang="ja-JP" altLang="en-US" sz="1600">
                <a:latin typeface="Meiryo UI" panose="020B0604030504040204" pitchFamily="50" charset="-128"/>
                <a:ea typeface="Meiryo UI" panose="020B0604030504040204" pitchFamily="50" charset="-128"/>
              </a:rPr>
              <a:t>＞</a:t>
            </a:r>
            <a:endParaRPr kumimoji="1" lang="ja-JP" altLang="en-US" sz="1600">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66B8CF95-C096-87C7-E6FA-7EDCC5F9FF6C}"/>
              </a:ext>
            </a:extLst>
          </p:cNvPr>
          <p:cNvSpPr/>
          <p:nvPr/>
        </p:nvSpPr>
        <p:spPr>
          <a:xfrm>
            <a:off x="5019066" y="4198241"/>
            <a:ext cx="4674637" cy="36264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図 24">
            <a:extLst>
              <a:ext uri="{FF2B5EF4-FFF2-40B4-BE49-F238E27FC236}">
                <a16:creationId xmlns:a16="http://schemas.microsoft.com/office/drawing/2014/main" id="{8A8438D5-2BEA-ED4C-216B-C7BFE30AE4E2}"/>
              </a:ext>
            </a:extLst>
          </p:cNvPr>
          <p:cNvPicPr>
            <a:picLocks noChangeAspect="1"/>
          </p:cNvPicPr>
          <p:nvPr/>
        </p:nvPicPr>
        <p:blipFill>
          <a:blip r:embed="rId4"/>
          <a:stretch>
            <a:fillRect/>
          </a:stretch>
        </p:blipFill>
        <p:spPr>
          <a:xfrm>
            <a:off x="4880088" y="5733941"/>
            <a:ext cx="6812280" cy="828675"/>
          </a:xfrm>
          <a:prstGeom prst="rect">
            <a:avLst/>
          </a:prstGeom>
          <a:ln>
            <a:solidFill>
              <a:schemeClr val="tx1"/>
            </a:solidFill>
          </a:ln>
        </p:spPr>
      </p:pic>
      <p:sp>
        <p:nvSpPr>
          <p:cNvPr id="26" name="正方形/長方形 25">
            <a:extLst>
              <a:ext uri="{FF2B5EF4-FFF2-40B4-BE49-F238E27FC236}">
                <a16:creationId xmlns:a16="http://schemas.microsoft.com/office/drawing/2014/main" id="{90E4DA9F-16B5-A9A1-3F87-914CC3E024B9}"/>
              </a:ext>
            </a:extLst>
          </p:cNvPr>
          <p:cNvSpPr/>
          <p:nvPr/>
        </p:nvSpPr>
        <p:spPr>
          <a:xfrm>
            <a:off x="10939090" y="5733727"/>
            <a:ext cx="753278" cy="29858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吹き出し: 角を丸めた四角形 26">
            <a:extLst>
              <a:ext uri="{FF2B5EF4-FFF2-40B4-BE49-F238E27FC236}">
                <a16:creationId xmlns:a16="http://schemas.microsoft.com/office/drawing/2014/main" id="{CB19B1DA-10A7-A62E-3F54-B6FE484DEA4E}"/>
              </a:ext>
            </a:extLst>
          </p:cNvPr>
          <p:cNvSpPr/>
          <p:nvPr/>
        </p:nvSpPr>
        <p:spPr>
          <a:xfrm>
            <a:off x="6534150" y="2323399"/>
            <a:ext cx="5275469" cy="1770698"/>
          </a:xfrm>
          <a:prstGeom prst="wedgeRoundRectCallout">
            <a:avLst>
              <a:gd name="adj1" fmla="val -30962"/>
              <a:gd name="adj2" fmla="val 20831"/>
              <a:gd name="adj3" fmla="val 16667"/>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kumimoji="1" lang="en-US" altLang="ja-JP" sz="1400" err="1">
                <a:solidFill>
                  <a:schemeClr val="tx1"/>
                </a:solidFill>
                <a:latin typeface="Meiryo UI" panose="020B0604030504040204" pitchFamily="50" charset="-128"/>
                <a:ea typeface="Meiryo UI" panose="020B0604030504040204" pitchFamily="50" charset="-128"/>
              </a:rPr>
              <a:t>WebDB</a:t>
            </a:r>
            <a:r>
              <a:rPr kumimoji="1" lang="en-US" altLang="ja-JP" sz="1400">
                <a:solidFill>
                  <a:schemeClr val="tx1"/>
                </a:solidFill>
                <a:latin typeface="Meiryo UI" panose="020B0604030504040204" pitchFamily="50" charset="-128"/>
                <a:ea typeface="Meiryo UI" panose="020B0604030504040204" pitchFamily="50" charset="-128"/>
              </a:rPr>
              <a:t>/CRMDB</a:t>
            </a:r>
            <a:r>
              <a:rPr kumimoji="1" lang="ja-JP" altLang="en-US" sz="1400">
                <a:solidFill>
                  <a:schemeClr val="tx1"/>
                </a:solidFill>
                <a:latin typeface="Meiryo UI" panose="020B0604030504040204" pitchFamily="50" charset="-128"/>
                <a:ea typeface="Meiryo UI" panose="020B0604030504040204" pitchFamily="50" charset="-128"/>
              </a:rPr>
              <a:t>の更新時に変更履歴データが無条件で出力されて</a:t>
            </a: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おりますが、データベースの設定で保持するかしないかを指定することが</a:t>
            </a: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できるようになりました</a:t>
            </a:r>
          </a:p>
          <a:p>
            <a:r>
              <a:rPr kumimoji="1" lang="ja-JP" altLang="en-US" sz="1400">
                <a:solidFill>
                  <a:schemeClr val="tx1"/>
                </a:solidFill>
                <a:latin typeface="Meiryo UI" panose="020B0604030504040204" pitchFamily="50" charset="-128"/>
                <a:ea typeface="Meiryo UI" panose="020B0604030504040204" pitchFamily="50" charset="-128"/>
              </a:rPr>
              <a:t>変更履歴保持件数の選択肢は</a:t>
            </a: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「使用しない」「</a:t>
            </a:r>
            <a:r>
              <a:rPr kumimoji="1" lang="en-US" altLang="ja-JP" sz="1400">
                <a:solidFill>
                  <a:schemeClr val="tx1"/>
                </a:solidFill>
                <a:latin typeface="Meiryo UI" panose="020B0604030504040204" pitchFamily="50" charset="-128"/>
                <a:ea typeface="Meiryo UI" panose="020B0604030504040204" pitchFamily="50" charset="-128"/>
              </a:rPr>
              <a:t>10</a:t>
            </a:r>
            <a:r>
              <a:rPr kumimoji="1" lang="ja-JP" altLang="en-US" sz="1400">
                <a:solidFill>
                  <a:schemeClr val="tx1"/>
                </a:solidFill>
                <a:latin typeface="Meiryo UI" panose="020B0604030504040204" pitchFamily="50" charset="-128"/>
                <a:ea typeface="Meiryo UI" panose="020B0604030504040204" pitchFamily="50" charset="-128"/>
              </a:rPr>
              <a:t>件」「</a:t>
            </a:r>
            <a:r>
              <a:rPr kumimoji="1" lang="en-US" altLang="ja-JP" sz="1400">
                <a:solidFill>
                  <a:schemeClr val="tx1"/>
                </a:solidFill>
                <a:latin typeface="Meiryo UI" panose="020B0604030504040204" pitchFamily="50" charset="-128"/>
                <a:ea typeface="Meiryo UI" panose="020B0604030504040204" pitchFamily="50" charset="-128"/>
              </a:rPr>
              <a:t>50</a:t>
            </a:r>
            <a:r>
              <a:rPr kumimoji="1" lang="ja-JP" altLang="en-US" sz="1400">
                <a:solidFill>
                  <a:schemeClr val="tx1"/>
                </a:solidFill>
                <a:latin typeface="Meiryo UI" panose="020B0604030504040204" pitchFamily="50" charset="-128"/>
                <a:ea typeface="Meiryo UI" panose="020B0604030504040204" pitchFamily="50" charset="-128"/>
              </a:rPr>
              <a:t>件」「</a:t>
            </a:r>
            <a:r>
              <a:rPr kumimoji="1" lang="en-US" altLang="ja-JP" sz="1400">
                <a:solidFill>
                  <a:schemeClr val="tx1"/>
                </a:solidFill>
                <a:latin typeface="Meiryo UI" panose="020B0604030504040204" pitchFamily="50" charset="-128"/>
                <a:ea typeface="Meiryo UI" panose="020B0604030504040204" pitchFamily="50" charset="-128"/>
              </a:rPr>
              <a:t>100</a:t>
            </a:r>
            <a:r>
              <a:rPr kumimoji="1" lang="ja-JP" altLang="en-US" sz="1400">
                <a:solidFill>
                  <a:schemeClr val="tx1"/>
                </a:solidFill>
                <a:latin typeface="Meiryo UI" panose="020B0604030504040204" pitchFamily="50" charset="-128"/>
                <a:ea typeface="Meiryo UI" panose="020B0604030504040204" pitchFamily="50" charset="-128"/>
              </a:rPr>
              <a:t>件」「無制限」となります</a:t>
            </a:r>
            <a:endParaRPr kumimoji="1"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バージョンアップ時の既存のデータベースの設定値は「無制限」となります</a:t>
            </a: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新規でデータベースを作成した際の初期値は「使用しない」となります</a:t>
            </a:r>
          </a:p>
        </p:txBody>
      </p:sp>
      <p:sp>
        <p:nvSpPr>
          <p:cNvPr id="28" name="吹き出し: 角を丸めた四角形 27">
            <a:extLst>
              <a:ext uri="{FF2B5EF4-FFF2-40B4-BE49-F238E27FC236}">
                <a16:creationId xmlns:a16="http://schemas.microsoft.com/office/drawing/2014/main" id="{C545F2AF-05BB-2E42-4D7E-F01006BD345A}"/>
              </a:ext>
            </a:extLst>
          </p:cNvPr>
          <p:cNvSpPr/>
          <p:nvPr/>
        </p:nvSpPr>
        <p:spPr>
          <a:xfrm>
            <a:off x="8152216" y="4944875"/>
            <a:ext cx="3834564" cy="578882"/>
          </a:xfrm>
          <a:prstGeom prst="wedgeRoundRectCallout">
            <a:avLst>
              <a:gd name="adj1" fmla="val 27080"/>
              <a:gd name="adj2" fmla="val 79950"/>
              <a:gd name="adj3" fmla="val 16667"/>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kumimoji="1" lang="ja-JP" altLang="en-US" sz="1400">
                <a:solidFill>
                  <a:schemeClr val="tx1"/>
                </a:solidFill>
                <a:latin typeface="Meiryo UI" panose="020B0604030504040204" pitchFamily="50" charset="-128"/>
                <a:ea typeface="Meiryo UI" panose="020B0604030504040204" pitchFamily="50" charset="-128"/>
              </a:rPr>
              <a:t>「使用しない」</a:t>
            </a:r>
            <a:r>
              <a:rPr lang="ja-JP" altLang="en-US" sz="1400">
                <a:solidFill>
                  <a:schemeClr val="tx1"/>
                </a:solidFill>
                <a:latin typeface="Meiryo UI" panose="020B0604030504040204" pitchFamily="50" charset="-128"/>
                <a:ea typeface="Meiryo UI" panose="020B0604030504040204" pitchFamily="50" charset="-128"/>
              </a:rPr>
              <a:t>を</a:t>
            </a:r>
            <a:r>
              <a:rPr kumimoji="1" lang="ja-JP" altLang="en-US" sz="1400">
                <a:solidFill>
                  <a:schemeClr val="tx1"/>
                </a:solidFill>
                <a:latin typeface="Meiryo UI" panose="020B0604030504040204" pitchFamily="50" charset="-128"/>
                <a:ea typeface="Meiryo UI" panose="020B0604030504040204" pitchFamily="50" charset="-128"/>
              </a:rPr>
              <a:t>設定した場合は、レコード内容表示</a:t>
            </a: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画面の「変更履歴」ボタンは非表示となります</a:t>
            </a:r>
          </a:p>
        </p:txBody>
      </p:sp>
    </p:spTree>
    <p:extLst>
      <p:ext uri="{BB962C8B-B14F-4D97-AF65-F5344CB8AC3E}">
        <p14:creationId xmlns:p14="http://schemas.microsoft.com/office/powerpoint/2010/main" val="3656694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500"/>
                                        <p:tgtEl>
                                          <p:spTgt spid="2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animBg="1"/>
      <p:bldP spid="27" grpId="0" animBg="1"/>
      <p:bldP spid="2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9A73AC-44EF-7A68-005A-574C6A4994DB}"/>
            </a:ext>
          </a:extLst>
        </p:cNvPr>
        <p:cNvGrpSpPr/>
        <p:nvPr/>
      </p:nvGrpSpPr>
      <p:grpSpPr>
        <a:xfrm>
          <a:off x="0" y="0"/>
          <a:ext cx="0" cy="0"/>
          <a:chOff x="0" y="0"/>
          <a:chExt cx="0" cy="0"/>
        </a:xfrm>
      </p:grpSpPr>
      <p:sp>
        <p:nvSpPr>
          <p:cNvPr id="7" name="フッター プレースホルダー 6">
            <a:extLst>
              <a:ext uri="{FF2B5EF4-FFF2-40B4-BE49-F238E27FC236}">
                <a16:creationId xmlns:a16="http://schemas.microsoft.com/office/drawing/2014/main" id="{7AEB42BC-D523-EFE8-78A8-CDE0849C37F1}"/>
              </a:ext>
            </a:extLst>
          </p:cNvPr>
          <p:cNvSpPr>
            <a:spLocks noGrp="1"/>
          </p:cNvSpPr>
          <p:nvPr>
            <p:ph type="ftr" sz="quarter" idx="11"/>
          </p:nvPr>
        </p:nvSpPr>
        <p:spPr/>
        <p:txBody>
          <a:bodyPr/>
          <a:lstStyle/>
          <a:p>
            <a:r>
              <a:rPr lang="en-US" altLang="ja-JP"/>
              <a:t>All Rights Reserved Copyright© D-CIRCLE,INC.</a:t>
            </a:r>
          </a:p>
        </p:txBody>
      </p:sp>
      <p:sp>
        <p:nvSpPr>
          <p:cNvPr id="2" name="タイトル 1">
            <a:extLst>
              <a:ext uri="{FF2B5EF4-FFF2-40B4-BE49-F238E27FC236}">
                <a16:creationId xmlns:a16="http://schemas.microsoft.com/office/drawing/2014/main" id="{4A532AAF-FECA-C2E4-1B89-D98276969F2B}"/>
              </a:ext>
            </a:extLst>
          </p:cNvPr>
          <p:cNvSpPr>
            <a:spLocks noGrp="1"/>
          </p:cNvSpPr>
          <p:nvPr>
            <p:ph type="title"/>
          </p:nvPr>
        </p:nvSpPr>
        <p:spPr>
          <a:xfrm>
            <a:off x="361242" y="182705"/>
            <a:ext cx="10135308" cy="544512"/>
          </a:xfrm>
        </p:spPr>
        <p:txBody>
          <a:bodyPr>
            <a:noAutofit/>
          </a:bodyPr>
          <a:lstStyle/>
          <a:p>
            <a:r>
              <a:rPr lang="en-US" altLang="ja-JP"/>
              <a:t>1.</a:t>
            </a:r>
            <a:r>
              <a:rPr lang="ja-JP" altLang="en-US"/>
              <a:t>機能強化ポイント</a:t>
            </a:r>
            <a:r>
              <a:rPr lang="en-US" altLang="ja-JP" sz="2800"/>
              <a:t>(Web</a:t>
            </a:r>
            <a:r>
              <a:rPr lang="ja-JP" altLang="en-US" sz="2800"/>
              <a:t>データベース機能強化③</a:t>
            </a:r>
            <a:r>
              <a:rPr lang="en-US" altLang="ja-JP" sz="2800"/>
              <a:t>)</a:t>
            </a:r>
            <a:endParaRPr kumimoji="1" lang="ja-JP" altLang="en-US" sz="2800"/>
          </a:p>
        </p:txBody>
      </p:sp>
      <p:sp>
        <p:nvSpPr>
          <p:cNvPr id="8" name="スライド番号プレースホルダー 7">
            <a:extLst>
              <a:ext uri="{FF2B5EF4-FFF2-40B4-BE49-F238E27FC236}">
                <a16:creationId xmlns:a16="http://schemas.microsoft.com/office/drawing/2014/main" id="{1704D700-C461-B00A-1B68-6C739C3CA149}"/>
              </a:ext>
            </a:extLst>
          </p:cNvPr>
          <p:cNvSpPr>
            <a:spLocks noGrp="1"/>
          </p:cNvSpPr>
          <p:nvPr>
            <p:ph type="sldNum" sz="quarter" idx="12"/>
          </p:nvPr>
        </p:nvSpPr>
        <p:spPr/>
        <p:txBody>
          <a:bodyPr/>
          <a:lstStyle/>
          <a:p>
            <a:fld id="{EA9BEE3E-AB6A-470B-94EF-94806EC83E93}" type="slidenum">
              <a:rPr kumimoji="1" lang="ja-JP" altLang="en-US" smtClean="0"/>
              <a:t>15</a:t>
            </a:fld>
            <a:endParaRPr kumimoji="1" lang="ja-JP" altLang="en-US"/>
          </a:p>
        </p:txBody>
      </p:sp>
      <p:sp>
        <p:nvSpPr>
          <p:cNvPr id="6" name="テキスト ボックス 5">
            <a:extLst>
              <a:ext uri="{FF2B5EF4-FFF2-40B4-BE49-F238E27FC236}">
                <a16:creationId xmlns:a16="http://schemas.microsoft.com/office/drawing/2014/main" id="{E9E9AC0D-B15A-3D16-A3C0-668DE428C0DE}"/>
              </a:ext>
            </a:extLst>
          </p:cNvPr>
          <p:cNvSpPr txBox="1"/>
          <p:nvPr/>
        </p:nvSpPr>
        <p:spPr>
          <a:xfrm>
            <a:off x="474703" y="894994"/>
            <a:ext cx="10482357" cy="954107"/>
          </a:xfrm>
          <a:prstGeom prst="rect">
            <a:avLst/>
          </a:prstGeom>
          <a:noFill/>
        </p:spPr>
        <p:txBody>
          <a:bodyPr wrap="none" rtlCol="0">
            <a:spAutoFit/>
          </a:bodyPr>
          <a:lstStyle/>
          <a:p>
            <a:r>
              <a:rPr lang="ja-JP" altLang="en-US" sz="2800">
                <a:solidFill>
                  <a:schemeClr val="tx2"/>
                </a:solidFill>
                <a:latin typeface="Meiryo UI" panose="020B0604030504040204" pitchFamily="50" charset="-128"/>
                <a:ea typeface="Meiryo UI" panose="020B0604030504040204" pitchFamily="50" charset="-128"/>
              </a:rPr>
              <a:t>横断検索で全フォルダを対象に検索の検索結果一覧の表示順を改善</a:t>
            </a:r>
          </a:p>
          <a:p>
            <a:r>
              <a:rPr lang="ja-JP" altLang="en-US" sz="2800">
                <a:latin typeface="Meiryo UI" panose="020B0604030504040204" pitchFamily="50" charset="-128"/>
                <a:ea typeface="Meiryo UI" panose="020B0604030504040204" pitchFamily="50" charset="-128"/>
              </a:rPr>
              <a:t>　　→データベースフォルダの表示順で一覧表示され視認性があがります</a:t>
            </a:r>
          </a:p>
        </p:txBody>
      </p:sp>
      <p:cxnSp>
        <p:nvCxnSpPr>
          <p:cNvPr id="12" name="直線コネクタ 11">
            <a:extLst>
              <a:ext uri="{FF2B5EF4-FFF2-40B4-BE49-F238E27FC236}">
                <a16:creationId xmlns:a16="http://schemas.microsoft.com/office/drawing/2014/main" id="{46B9864B-C227-FCB2-1AF7-C60064C8BECD}"/>
              </a:ext>
            </a:extLst>
          </p:cNvPr>
          <p:cNvCxnSpPr>
            <a:cxnSpLocks/>
          </p:cNvCxnSpPr>
          <p:nvPr/>
        </p:nvCxnSpPr>
        <p:spPr>
          <a:xfrm>
            <a:off x="6096000" y="1907863"/>
            <a:ext cx="0" cy="4813612"/>
          </a:xfrm>
          <a:prstGeom prst="line">
            <a:avLst/>
          </a:prstGeom>
          <a:ln w="7620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4" name="テキスト ボックス 13">
            <a:extLst>
              <a:ext uri="{FF2B5EF4-FFF2-40B4-BE49-F238E27FC236}">
                <a16:creationId xmlns:a16="http://schemas.microsoft.com/office/drawing/2014/main" id="{7A3E12D9-A50D-3A0B-DEE2-E5E68E25C6C9}"/>
              </a:ext>
            </a:extLst>
          </p:cNvPr>
          <p:cNvSpPr txBox="1"/>
          <p:nvPr/>
        </p:nvSpPr>
        <p:spPr>
          <a:xfrm>
            <a:off x="446539" y="2193156"/>
            <a:ext cx="5290231" cy="584775"/>
          </a:xfrm>
          <a:prstGeom prst="rect">
            <a:avLst/>
          </a:prstGeom>
          <a:noFill/>
        </p:spPr>
        <p:txBody>
          <a:bodyPr wrap="none" rtlCol="0">
            <a:spAutoFit/>
          </a:bodyPr>
          <a:lstStyle/>
          <a:p>
            <a:r>
              <a:rPr kumimoji="1" lang="ja-JP" altLang="en-US" sz="1600">
                <a:latin typeface="Meiryo UI" panose="020B0604030504040204" pitchFamily="50" charset="-128"/>
                <a:ea typeface="Meiryo UI" panose="020B0604030504040204" pitchFamily="50" charset="-128"/>
              </a:rPr>
              <a:t>キーワード検索</a:t>
            </a:r>
            <a:r>
              <a:rPr lang="ja-JP" altLang="en-US" sz="1600">
                <a:latin typeface="Meiryo UI" panose="020B0604030504040204" pitchFamily="50" charset="-128"/>
                <a:ea typeface="Meiryo UI" panose="020B0604030504040204" pitchFamily="50" charset="-128"/>
              </a:rPr>
              <a:t>結果一覧の並び順は「データベースが作成された</a:t>
            </a:r>
            <a:endParaRPr lang="en-US" altLang="ja-JP" sz="1600">
              <a:latin typeface="Meiryo UI" panose="020B0604030504040204" pitchFamily="50" charset="-128"/>
              <a:ea typeface="Meiryo UI" panose="020B0604030504040204" pitchFamily="50" charset="-128"/>
            </a:endParaRPr>
          </a:p>
          <a:p>
            <a:r>
              <a:rPr kumimoji="1" lang="ja-JP" altLang="en-US" sz="1600">
                <a:latin typeface="Meiryo UI" panose="020B0604030504040204" pitchFamily="50" charset="-128"/>
                <a:ea typeface="Meiryo UI" panose="020B0604030504040204" pitchFamily="50" charset="-128"/>
              </a:rPr>
              <a:t>順</a:t>
            </a:r>
            <a:r>
              <a:rPr lang="ja-JP" altLang="en-US" sz="1600">
                <a:latin typeface="Meiryo UI" panose="020B0604030504040204" pitchFamily="50" charset="-128"/>
                <a:ea typeface="Meiryo UI" panose="020B0604030504040204" pitchFamily="50" charset="-128"/>
              </a:rPr>
              <a:t>」となっており、結果が見づらい状態となっていました</a:t>
            </a:r>
            <a:endParaRPr kumimoji="1" lang="en-US" altLang="ja-JP" sz="1600">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C0C7EB28-8714-FA68-8F28-AE6DC0A7AB13}"/>
              </a:ext>
            </a:extLst>
          </p:cNvPr>
          <p:cNvSpPr txBox="1"/>
          <p:nvPr/>
        </p:nvSpPr>
        <p:spPr>
          <a:xfrm>
            <a:off x="507160" y="1826380"/>
            <a:ext cx="2289601" cy="369332"/>
          </a:xfrm>
          <a:prstGeom prst="rect">
            <a:avLst/>
          </a:prstGeom>
          <a:noFill/>
        </p:spPr>
        <p:txBody>
          <a:bodyPr wrap="none" rtlCol="0">
            <a:spAutoFit/>
          </a:bodyPr>
          <a:lstStyle/>
          <a:p>
            <a:r>
              <a:rPr kumimoji="1" lang="en-US" altLang="ja-JP">
                <a:latin typeface="Meiryo UI" panose="020B0604030504040204" pitchFamily="50" charset="-128"/>
                <a:ea typeface="Meiryo UI" panose="020B0604030504040204" pitchFamily="50" charset="-128"/>
              </a:rPr>
              <a:t>Before</a:t>
            </a:r>
            <a:r>
              <a:rPr kumimoji="1" lang="ja-JP" altLang="en-US">
                <a:latin typeface="Meiryo UI" panose="020B0604030504040204" pitchFamily="50" charset="-128"/>
                <a:ea typeface="Meiryo UI" panose="020B0604030504040204" pitchFamily="50" charset="-128"/>
              </a:rPr>
              <a:t>　</a:t>
            </a:r>
            <a:r>
              <a:rPr kumimoji="1" lang="en-US" altLang="ja-JP">
                <a:latin typeface="Meiryo UI" panose="020B0604030504040204" pitchFamily="50" charset="-128"/>
                <a:ea typeface="Meiryo UI" panose="020B0604030504040204" pitchFamily="50" charset="-128"/>
              </a:rPr>
              <a:t>Ver3.4c</a:t>
            </a:r>
            <a:r>
              <a:rPr kumimoji="1" lang="ja-JP" altLang="en-US">
                <a:latin typeface="Meiryo UI" panose="020B0604030504040204" pitchFamily="50" charset="-128"/>
                <a:ea typeface="Meiryo UI" panose="020B0604030504040204" pitchFamily="50" charset="-128"/>
              </a:rPr>
              <a:t>まで</a:t>
            </a:r>
          </a:p>
        </p:txBody>
      </p:sp>
      <p:cxnSp>
        <p:nvCxnSpPr>
          <p:cNvPr id="17" name="直線コネクタ 16">
            <a:extLst>
              <a:ext uri="{FF2B5EF4-FFF2-40B4-BE49-F238E27FC236}">
                <a16:creationId xmlns:a16="http://schemas.microsoft.com/office/drawing/2014/main" id="{A174BC12-27A4-4C01-1CDF-495826C20452}"/>
              </a:ext>
            </a:extLst>
          </p:cNvPr>
          <p:cNvCxnSpPr>
            <a:cxnSpLocks/>
          </p:cNvCxnSpPr>
          <p:nvPr/>
        </p:nvCxnSpPr>
        <p:spPr>
          <a:xfrm>
            <a:off x="516441" y="2177606"/>
            <a:ext cx="2304000" cy="0"/>
          </a:xfrm>
          <a:prstGeom prst="line">
            <a:avLst/>
          </a:prstGeom>
          <a:ln w="38100" cap="rnd">
            <a:solidFill>
              <a:srgbClr val="01458D"/>
            </a:solidFill>
            <a:round/>
          </a:ln>
        </p:spPr>
        <p:style>
          <a:lnRef idx="1">
            <a:schemeClr val="accent1"/>
          </a:lnRef>
          <a:fillRef idx="0">
            <a:schemeClr val="accent1"/>
          </a:fillRef>
          <a:effectRef idx="0">
            <a:schemeClr val="accent1"/>
          </a:effectRef>
          <a:fontRef idx="minor">
            <a:schemeClr val="tx1"/>
          </a:fontRef>
        </p:style>
      </p:cxnSp>
      <p:sp>
        <p:nvSpPr>
          <p:cNvPr id="18" name="テキスト ボックス 17">
            <a:extLst>
              <a:ext uri="{FF2B5EF4-FFF2-40B4-BE49-F238E27FC236}">
                <a16:creationId xmlns:a16="http://schemas.microsoft.com/office/drawing/2014/main" id="{9E495CE6-37F2-E2DD-575E-035DA77A177A}"/>
              </a:ext>
            </a:extLst>
          </p:cNvPr>
          <p:cNvSpPr txBox="1"/>
          <p:nvPr/>
        </p:nvSpPr>
        <p:spPr>
          <a:xfrm>
            <a:off x="6402696" y="2193156"/>
            <a:ext cx="2876108" cy="584775"/>
          </a:xfrm>
          <a:prstGeom prst="rect">
            <a:avLst/>
          </a:prstGeom>
          <a:noFill/>
        </p:spPr>
        <p:txBody>
          <a:bodyPr wrap="none" rtlCol="0">
            <a:spAutoFit/>
          </a:bodyPr>
          <a:lstStyle/>
          <a:p>
            <a:r>
              <a:rPr lang="ja-JP" altLang="en-US" sz="1600">
                <a:latin typeface="Meiryo UI" panose="020B0604030504040204" pitchFamily="50" charset="-128"/>
                <a:ea typeface="Meiryo UI" panose="020B0604030504040204" pitchFamily="50" charset="-128"/>
              </a:rPr>
              <a:t>フォルダ、データベースの表示順で</a:t>
            </a:r>
            <a:endParaRPr lang="en-US" altLang="ja-JP" sz="1600">
              <a:latin typeface="Meiryo UI" panose="020B0604030504040204" pitchFamily="50" charset="-128"/>
              <a:ea typeface="Meiryo UI" panose="020B0604030504040204" pitchFamily="50" charset="-128"/>
            </a:endParaRPr>
          </a:p>
          <a:p>
            <a:r>
              <a:rPr lang="ja-JP" altLang="en-US" sz="1600">
                <a:latin typeface="Meiryo UI" panose="020B0604030504040204" pitchFamily="50" charset="-128"/>
                <a:ea typeface="Meiryo UI" panose="020B0604030504040204" pitchFamily="50" charset="-128"/>
              </a:rPr>
              <a:t>検索結果一覧が表示されます</a:t>
            </a:r>
            <a:endParaRPr kumimoji="1" lang="ja-JP" altLang="en-US" sz="1600">
              <a:latin typeface="Meiryo UI" panose="020B0604030504040204" pitchFamily="50" charset="-128"/>
              <a:ea typeface="Meiryo UI" panose="020B0604030504040204" pitchFamily="50" charset="-128"/>
            </a:endParaRPr>
          </a:p>
        </p:txBody>
      </p:sp>
      <p:cxnSp>
        <p:nvCxnSpPr>
          <p:cNvPr id="21" name="直線コネクタ 20">
            <a:extLst>
              <a:ext uri="{FF2B5EF4-FFF2-40B4-BE49-F238E27FC236}">
                <a16:creationId xmlns:a16="http://schemas.microsoft.com/office/drawing/2014/main" id="{FD5A5EB0-B58F-4D4D-78BC-B9A7F81FB36C}"/>
              </a:ext>
            </a:extLst>
          </p:cNvPr>
          <p:cNvCxnSpPr>
            <a:cxnSpLocks/>
          </p:cNvCxnSpPr>
          <p:nvPr/>
        </p:nvCxnSpPr>
        <p:spPr>
          <a:xfrm>
            <a:off x="6456333" y="2177606"/>
            <a:ext cx="2304000" cy="0"/>
          </a:xfrm>
          <a:prstGeom prst="line">
            <a:avLst/>
          </a:prstGeom>
          <a:ln w="38100" cap="rnd">
            <a:solidFill>
              <a:srgbClr val="D61522"/>
            </a:solidFill>
            <a:round/>
          </a:ln>
        </p:spPr>
        <p:style>
          <a:lnRef idx="1">
            <a:schemeClr val="accent1"/>
          </a:lnRef>
          <a:fillRef idx="0">
            <a:schemeClr val="accent1"/>
          </a:fillRef>
          <a:effectRef idx="0">
            <a:schemeClr val="accent1"/>
          </a:effectRef>
          <a:fontRef idx="minor">
            <a:schemeClr val="tx1"/>
          </a:fontRef>
        </p:style>
      </p:cxnSp>
      <p:sp>
        <p:nvSpPr>
          <p:cNvPr id="22" name="テキスト ボックス 21">
            <a:extLst>
              <a:ext uri="{FF2B5EF4-FFF2-40B4-BE49-F238E27FC236}">
                <a16:creationId xmlns:a16="http://schemas.microsoft.com/office/drawing/2014/main" id="{864687D8-CE4B-0B30-811B-0C414BE31F93}"/>
              </a:ext>
            </a:extLst>
          </p:cNvPr>
          <p:cNvSpPr txBox="1"/>
          <p:nvPr/>
        </p:nvSpPr>
        <p:spPr>
          <a:xfrm>
            <a:off x="6448120" y="1826380"/>
            <a:ext cx="1749005" cy="369332"/>
          </a:xfrm>
          <a:prstGeom prst="rect">
            <a:avLst/>
          </a:prstGeom>
          <a:noFill/>
        </p:spPr>
        <p:txBody>
          <a:bodyPr wrap="none" rtlCol="0">
            <a:spAutoFit/>
          </a:bodyPr>
          <a:lstStyle/>
          <a:p>
            <a:r>
              <a:rPr kumimoji="1" lang="en-US" altLang="ja-JP">
                <a:latin typeface="Meiryo UI" panose="020B0604030504040204" pitchFamily="50" charset="-128"/>
                <a:ea typeface="Meiryo UI" panose="020B0604030504040204" pitchFamily="50" charset="-128"/>
              </a:rPr>
              <a:t>After</a:t>
            </a:r>
            <a:r>
              <a:rPr kumimoji="1" lang="ja-JP" altLang="en-US">
                <a:latin typeface="Meiryo UI" panose="020B0604030504040204" pitchFamily="50" charset="-128"/>
                <a:ea typeface="Meiryo UI" panose="020B0604030504040204" pitchFamily="50" charset="-128"/>
              </a:rPr>
              <a:t>　</a:t>
            </a:r>
            <a:r>
              <a:rPr kumimoji="1" lang="en-US" altLang="ja-JP">
                <a:latin typeface="Meiryo UI" panose="020B0604030504040204" pitchFamily="50" charset="-128"/>
                <a:ea typeface="Meiryo UI" panose="020B0604030504040204" pitchFamily="50" charset="-128"/>
              </a:rPr>
              <a:t>Ver3.5c</a:t>
            </a:r>
            <a:endParaRPr kumimoji="1" lang="ja-JP" altLang="en-US">
              <a:latin typeface="Meiryo UI" panose="020B0604030504040204" pitchFamily="50" charset="-128"/>
              <a:ea typeface="Meiryo UI" panose="020B0604030504040204" pitchFamily="50" charset="-128"/>
            </a:endParaRPr>
          </a:p>
        </p:txBody>
      </p:sp>
      <p:pic>
        <p:nvPicPr>
          <p:cNvPr id="11" name="図 10">
            <a:extLst>
              <a:ext uri="{FF2B5EF4-FFF2-40B4-BE49-F238E27FC236}">
                <a16:creationId xmlns:a16="http://schemas.microsoft.com/office/drawing/2014/main" id="{AD786057-3B8D-D699-B8B2-FD362FBFED55}"/>
              </a:ext>
            </a:extLst>
          </p:cNvPr>
          <p:cNvPicPr>
            <a:picLocks noChangeAspect="1"/>
          </p:cNvPicPr>
          <p:nvPr/>
        </p:nvPicPr>
        <p:blipFill>
          <a:blip r:embed="rId2"/>
          <a:stretch>
            <a:fillRect/>
          </a:stretch>
        </p:blipFill>
        <p:spPr>
          <a:xfrm>
            <a:off x="486877" y="2789453"/>
            <a:ext cx="5326380" cy="3891915"/>
          </a:xfrm>
          <a:prstGeom prst="rect">
            <a:avLst/>
          </a:prstGeom>
          <a:ln>
            <a:solidFill>
              <a:schemeClr val="tx1"/>
            </a:solidFill>
          </a:ln>
        </p:spPr>
      </p:pic>
      <p:pic>
        <p:nvPicPr>
          <p:cNvPr id="16" name="図 15">
            <a:extLst>
              <a:ext uri="{FF2B5EF4-FFF2-40B4-BE49-F238E27FC236}">
                <a16:creationId xmlns:a16="http://schemas.microsoft.com/office/drawing/2014/main" id="{8D59F3D3-B3DA-2BA3-12A8-A84E2904D4DB}"/>
              </a:ext>
            </a:extLst>
          </p:cNvPr>
          <p:cNvPicPr>
            <a:picLocks noChangeAspect="1"/>
          </p:cNvPicPr>
          <p:nvPr/>
        </p:nvPicPr>
        <p:blipFill>
          <a:blip r:embed="rId3"/>
          <a:stretch>
            <a:fillRect/>
          </a:stretch>
        </p:blipFill>
        <p:spPr>
          <a:xfrm>
            <a:off x="6457645" y="2779927"/>
            <a:ext cx="5326380" cy="3891915"/>
          </a:xfrm>
          <a:prstGeom prst="rect">
            <a:avLst/>
          </a:prstGeom>
          <a:ln>
            <a:solidFill>
              <a:schemeClr val="tx1"/>
            </a:solidFill>
          </a:ln>
        </p:spPr>
      </p:pic>
      <p:pic>
        <p:nvPicPr>
          <p:cNvPr id="20" name="図 19">
            <a:extLst>
              <a:ext uri="{FF2B5EF4-FFF2-40B4-BE49-F238E27FC236}">
                <a16:creationId xmlns:a16="http://schemas.microsoft.com/office/drawing/2014/main" id="{0E367CBA-1EDF-7AE9-0F3C-22809231D047}"/>
              </a:ext>
            </a:extLst>
          </p:cNvPr>
          <p:cNvPicPr>
            <a:picLocks noChangeAspect="1"/>
          </p:cNvPicPr>
          <p:nvPr/>
        </p:nvPicPr>
        <p:blipFill>
          <a:blip r:embed="rId4"/>
          <a:stretch>
            <a:fillRect/>
          </a:stretch>
        </p:blipFill>
        <p:spPr>
          <a:xfrm>
            <a:off x="9426587" y="2178360"/>
            <a:ext cx="2424113" cy="1624013"/>
          </a:xfrm>
          <a:prstGeom prst="rect">
            <a:avLst/>
          </a:prstGeom>
          <a:ln>
            <a:solidFill>
              <a:schemeClr val="tx1"/>
            </a:solidFill>
          </a:ln>
        </p:spPr>
      </p:pic>
    </p:spTree>
    <p:extLst>
      <p:ext uri="{BB962C8B-B14F-4D97-AF65-F5344CB8AC3E}">
        <p14:creationId xmlns:p14="http://schemas.microsoft.com/office/powerpoint/2010/main" val="21078803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7C57FD2-15E8-4158-BE34-FE35D2EDA8B9}"/>
              </a:ext>
            </a:extLst>
          </p:cNvPr>
          <p:cNvSpPr>
            <a:spLocks noGrp="1"/>
          </p:cNvSpPr>
          <p:nvPr>
            <p:ph type="title"/>
          </p:nvPr>
        </p:nvSpPr>
        <p:spPr>
          <a:xfrm>
            <a:off x="361242" y="182705"/>
            <a:ext cx="10135308" cy="544512"/>
          </a:xfrm>
        </p:spPr>
        <p:txBody>
          <a:bodyPr>
            <a:noAutofit/>
          </a:bodyPr>
          <a:lstStyle/>
          <a:p>
            <a:r>
              <a:rPr lang="en-US" altLang="ja-JP"/>
              <a:t>1.</a:t>
            </a:r>
            <a:r>
              <a:rPr lang="ja-JP" altLang="en-US"/>
              <a:t>機能強化ポイント</a:t>
            </a:r>
            <a:r>
              <a:rPr lang="en-US" altLang="ja-JP" sz="2800"/>
              <a:t>(</a:t>
            </a:r>
            <a:r>
              <a:rPr lang="ja-JP" altLang="en-US" sz="2800"/>
              <a:t>ワークフロー機能強化①</a:t>
            </a:r>
            <a:r>
              <a:rPr lang="en-US" altLang="ja-JP" sz="2800"/>
              <a:t>)</a:t>
            </a:r>
            <a:endParaRPr kumimoji="1" lang="ja-JP" altLang="en-US" sz="2800"/>
          </a:p>
        </p:txBody>
      </p:sp>
      <p:sp>
        <p:nvSpPr>
          <p:cNvPr id="7" name="フッター プレースホルダー 6">
            <a:extLst>
              <a:ext uri="{FF2B5EF4-FFF2-40B4-BE49-F238E27FC236}">
                <a16:creationId xmlns:a16="http://schemas.microsoft.com/office/drawing/2014/main" id="{FC0605F2-C3CE-47DC-BC92-DE886DB6C946}"/>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B4D0A42E-A8EC-4AA9-99CC-0988BCE9B592}"/>
              </a:ext>
            </a:extLst>
          </p:cNvPr>
          <p:cNvSpPr>
            <a:spLocks noGrp="1"/>
          </p:cNvSpPr>
          <p:nvPr>
            <p:ph type="sldNum" sz="quarter" idx="12"/>
          </p:nvPr>
        </p:nvSpPr>
        <p:spPr/>
        <p:txBody>
          <a:bodyPr/>
          <a:lstStyle/>
          <a:p>
            <a:fld id="{EA9BEE3E-AB6A-470B-94EF-94806EC83E93}" type="slidenum">
              <a:rPr kumimoji="1" lang="ja-JP" altLang="en-US" smtClean="0"/>
              <a:t>16</a:t>
            </a:fld>
            <a:endParaRPr kumimoji="1" lang="ja-JP" altLang="en-US"/>
          </a:p>
        </p:txBody>
      </p:sp>
      <p:sp>
        <p:nvSpPr>
          <p:cNvPr id="6" name="テキスト ボックス 5">
            <a:extLst>
              <a:ext uri="{FF2B5EF4-FFF2-40B4-BE49-F238E27FC236}">
                <a16:creationId xmlns:a16="http://schemas.microsoft.com/office/drawing/2014/main" id="{D7B24FDB-4C38-4085-8A6D-3F2550CFE33E}"/>
              </a:ext>
            </a:extLst>
          </p:cNvPr>
          <p:cNvSpPr txBox="1"/>
          <p:nvPr/>
        </p:nvSpPr>
        <p:spPr>
          <a:xfrm>
            <a:off x="474703" y="894994"/>
            <a:ext cx="10099240" cy="954107"/>
          </a:xfrm>
          <a:prstGeom prst="rect">
            <a:avLst/>
          </a:prstGeom>
          <a:noFill/>
        </p:spPr>
        <p:txBody>
          <a:bodyPr wrap="none" rtlCol="0">
            <a:spAutoFit/>
          </a:bodyPr>
          <a:lstStyle/>
          <a:p>
            <a:r>
              <a:rPr lang="ja-JP" altLang="en-US" sz="2800">
                <a:solidFill>
                  <a:schemeClr val="tx2"/>
                </a:solidFill>
                <a:latin typeface="Meiryo UI" panose="020B0604030504040204" pitchFamily="50" charset="-128"/>
                <a:ea typeface="Meiryo UI" panose="020B0604030504040204" pitchFamily="50" charset="-128"/>
              </a:rPr>
              <a:t>代行依頼の予約設定が可能に</a:t>
            </a:r>
            <a:endParaRPr lang="en-US" altLang="ja-JP" sz="2800">
              <a:solidFill>
                <a:schemeClr val="tx2"/>
              </a:solidFill>
              <a:latin typeface="Meiryo UI" panose="020B0604030504040204" pitchFamily="50" charset="-128"/>
              <a:ea typeface="Meiryo UI" panose="020B0604030504040204" pitchFamily="50" charset="-128"/>
            </a:endParaRPr>
          </a:p>
          <a:p>
            <a:r>
              <a:rPr lang="ja-JP" altLang="en-US" sz="2800">
                <a:latin typeface="Meiryo UI" panose="020B0604030504040204" pitchFamily="50" charset="-128"/>
                <a:ea typeface="Meiryo UI" panose="020B0604030504040204" pitchFamily="50" charset="-128"/>
              </a:rPr>
              <a:t>　　→出張や休暇など不在時の代行依頼を前もって行うことができます</a:t>
            </a:r>
          </a:p>
        </p:txBody>
      </p:sp>
      <p:pic>
        <p:nvPicPr>
          <p:cNvPr id="4" name="図 3">
            <a:extLst>
              <a:ext uri="{FF2B5EF4-FFF2-40B4-BE49-F238E27FC236}">
                <a16:creationId xmlns:a16="http://schemas.microsoft.com/office/drawing/2014/main" id="{2339FD1B-0619-348A-5428-A5A120E2CE2E}"/>
              </a:ext>
            </a:extLst>
          </p:cNvPr>
          <p:cNvPicPr>
            <a:picLocks noChangeAspect="1"/>
          </p:cNvPicPr>
          <p:nvPr/>
        </p:nvPicPr>
        <p:blipFill>
          <a:blip r:embed="rId2"/>
          <a:stretch>
            <a:fillRect/>
          </a:stretch>
        </p:blipFill>
        <p:spPr>
          <a:xfrm>
            <a:off x="587373" y="2135681"/>
            <a:ext cx="5297805" cy="3086100"/>
          </a:xfrm>
          <a:prstGeom prst="rect">
            <a:avLst/>
          </a:prstGeom>
          <a:ln>
            <a:solidFill>
              <a:schemeClr val="tx1"/>
            </a:solidFill>
          </a:ln>
        </p:spPr>
      </p:pic>
      <p:pic>
        <p:nvPicPr>
          <p:cNvPr id="5" name="図 4">
            <a:extLst>
              <a:ext uri="{FF2B5EF4-FFF2-40B4-BE49-F238E27FC236}">
                <a16:creationId xmlns:a16="http://schemas.microsoft.com/office/drawing/2014/main" id="{D4FF1333-878A-E450-08C0-3320CA4DF221}"/>
              </a:ext>
            </a:extLst>
          </p:cNvPr>
          <p:cNvPicPr>
            <a:picLocks noChangeAspect="1"/>
          </p:cNvPicPr>
          <p:nvPr/>
        </p:nvPicPr>
        <p:blipFill>
          <a:blip r:embed="rId3"/>
          <a:srcRect b="10515"/>
          <a:stretch/>
        </p:blipFill>
        <p:spPr>
          <a:xfrm>
            <a:off x="660025" y="4680950"/>
            <a:ext cx="3200400" cy="2040525"/>
          </a:xfrm>
          <a:prstGeom prst="rect">
            <a:avLst/>
          </a:prstGeom>
          <a:ln>
            <a:solidFill>
              <a:schemeClr val="tx1"/>
            </a:solidFill>
          </a:ln>
        </p:spPr>
      </p:pic>
      <p:pic>
        <p:nvPicPr>
          <p:cNvPr id="10" name="図 9">
            <a:extLst>
              <a:ext uri="{FF2B5EF4-FFF2-40B4-BE49-F238E27FC236}">
                <a16:creationId xmlns:a16="http://schemas.microsoft.com/office/drawing/2014/main" id="{13906935-AD03-54DF-72A1-1F586C93F621}"/>
              </a:ext>
            </a:extLst>
          </p:cNvPr>
          <p:cNvPicPr>
            <a:picLocks noChangeAspect="1"/>
          </p:cNvPicPr>
          <p:nvPr/>
        </p:nvPicPr>
        <p:blipFill>
          <a:blip r:embed="rId4"/>
          <a:srcRect b="9837"/>
          <a:stretch/>
        </p:blipFill>
        <p:spPr>
          <a:xfrm>
            <a:off x="3237715" y="4758721"/>
            <a:ext cx="3429000" cy="2055965"/>
          </a:xfrm>
          <a:prstGeom prst="rect">
            <a:avLst/>
          </a:prstGeom>
          <a:ln>
            <a:solidFill>
              <a:schemeClr val="tx1"/>
            </a:solidFill>
          </a:ln>
        </p:spPr>
      </p:pic>
      <p:sp>
        <p:nvSpPr>
          <p:cNvPr id="11" name="テキスト ボックス 10">
            <a:extLst>
              <a:ext uri="{FF2B5EF4-FFF2-40B4-BE49-F238E27FC236}">
                <a16:creationId xmlns:a16="http://schemas.microsoft.com/office/drawing/2014/main" id="{897BBFF9-1213-5FD4-FC21-3C758AA8D81D}"/>
              </a:ext>
            </a:extLst>
          </p:cNvPr>
          <p:cNvSpPr txBox="1"/>
          <p:nvPr/>
        </p:nvSpPr>
        <p:spPr>
          <a:xfrm>
            <a:off x="5900137" y="1821395"/>
            <a:ext cx="1553630" cy="338554"/>
          </a:xfrm>
          <a:prstGeom prst="rect">
            <a:avLst/>
          </a:prstGeom>
          <a:noFill/>
        </p:spPr>
        <p:txBody>
          <a:bodyPr wrap="none" rtlCol="0">
            <a:spAutoFit/>
          </a:bodyPr>
          <a:lstStyle/>
          <a:p>
            <a:r>
              <a:rPr kumimoji="1" lang="en-US" altLang="ja-JP" sz="1400">
                <a:latin typeface="Meiryo UI" panose="020B0604030504040204" pitchFamily="50" charset="-128"/>
                <a:ea typeface="Meiryo UI" panose="020B0604030504040204" pitchFamily="50" charset="-128"/>
              </a:rPr>
              <a:t>※</a:t>
            </a:r>
            <a:r>
              <a:rPr kumimoji="1" lang="ja-JP" altLang="en-US" sz="1600">
                <a:latin typeface="Meiryo UI" panose="020B0604030504040204" pitchFamily="50" charset="-128"/>
                <a:ea typeface="Meiryo UI" panose="020B0604030504040204" pitchFamily="50" charset="-128"/>
              </a:rPr>
              <a:t>システム</a:t>
            </a:r>
            <a:r>
              <a:rPr kumimoji="1" lang="ja-JP" altLang="en-US" sz="1400">
                <a:latin typeface="Meiryo UI" panose="020B0604030504040204" pitchFamily="50" charset="-128"/>
                <a:ea typeface="Meiryo UI" panose="020B0604030504040204" pitchFamily="50" charset="-128"/>
              </a:rPr>
              <a:t>管理者</a:t>
            </a:r>
          </a:p>
        </p:txBody>
      </p:sp>
      <p:cxnSp>
        <p:nvCxnSpPr>
          <p:cNvPr id="13" name="直線矢印コネクタ 12">
            <a:extLst>
              <a:ext uri="{FF2B5EF4-FFF2-40B4-BE49-F238E27FC236}">
                <a16:creationId xmlns:a16="http://schemas.microsoft.com/office/drawing/2014/main" id="{8072244C-9C74-73AA-65BD-2B66833A0A13}"/>
              </a:ext>
            </a:extLst>
          </p:cNvPr>
          <p:cNvCxnSpPr>
            <a:cxnSpLocks/>
          </p:cNvCxnSpPr>
          <p:nvPr/>
        </p:nvCxnSpPr>
        <p:spPr bwMode="auto">
          <a:xfrm>
            <a:off x="1304823" y="4587739"/>
            <a:ext cx="197782" cy="328926"/>
          </a:xfrm>
          <a:prstGeom prst="straightConnector1">
            <a:avLst/>
          </a:prstGeom>
          <a:ln w="25400">
            <a:solidFill>
              <a:srgbClr val="FF0000"/>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E59ED5AD-CBEB-A796-C3AC-9FEB9AF6F30B}"/>
              </a:ext>
            </a:extLst>
          </p:cNvPr>
          <p:cNvCxnSpPr>
            <a:cxnSpLocks/>
          </p:cNvCxnSpPr>
          <p:nvPr/>
        </p:nvCxnSpPr>
        <p:spPr bwMode="auto">
          <a:xfrm flipV="1">
            <a:off x="2139885" y="6193913"/>
            <a:ext cx="1303111" cy="282301"/>
          </a:xfrm>
          <a:prstGeom prst="straightConnector1">
            <a:avLst/>
          </a:prstGeom>
          <a:ln w="25400">
            <a:solidFill>
              <a:srgbClr val="FF0000"/>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9" name="四角形: 角を丸くする 18">
            <a:extLst>
              <a:ext uri="{FF2B5EF4-FFF2-40B4-BE49-F238E27FC236}">
                <a16:creationId xmlns:a16="http://schemas.microsoft.com/office/drawing/2014/main" id="{8D5763B3-2727-BAB6-2372-5B07BE66C5D7}"/>
              </a:ext>
            </a:extLst>
          </p:cNvPr>
          <p:cNvSpPr/>
          <p:nvPr/>
        </p:nvSpPr>
        <p:spPr bwMode="auto">
          <a:xfrm>
            <a:off x="1112011" y="3853315"/>
            <a:ext cx="2880305" cy="495002"/>
          </a:xfrm>
          <a:prstGeom prst="roundRect">
            <a:avLst/>
          </a:prstGeom>
          <a:noFill/>
          <a:ln w="25400">
            <a:solidFill>
              <a:srgbClr val="FF0000"/>
            </a:solidFill>
            <a:miter lim="800000"/>
            <a:headEnd/>
            <a:tailEnd/>
          </a:ln>
        </p:spPr>
        <p:txBody>
          <a:bodyPr wrap="square" rtlCol="0" anchor="ctr">
            <a:noAutofit/>
          </a:bodyPr>
          <a:lstStyle/>
          <a:p>
            <a:pPr algn="l">
              <a:lnSpc>
                <a:spcPts val="1200"/>
              </a:lnSpc>
              <a:spcBef>
                <a:spcPct val="50000"/>
              </a:spcBef>
            </a:pPr>
            <a:endParaRPr kumimoji="0" lang="ja-JP" altLang="en-US" sz="1200">
              <a:latin typeface="+mn-ea"/>
              <a:ea typeface="+mn-ea"/>
              <a:cs typeface="Meiryo UI" pitchFamily="50" charset="-128"/>
            </a:endParaRPr>
          </a:p>
        </p:txBody>
      </p:sp>
      <p:sp>
        <p:nvSpPr>
          <p:cNvPr id="20" name="四角形: 角を丸くする 19">
            <a:extLst>
              <a:ext uri="{FF2B5EF4-FFF2-40B4-BE49-F238E27FC236}">
                <a16:creationId xmlns:a16="http://schemas.microsoft.com/office/drawing/2014/main" id="{AD2A49B7-1B4F-CEF9-6234-6E0D3712F3A1}"/>
              </a:ext>
            </a:extLst>
          </p:cNvPr>
          <p:cNvSpPr/>
          <p:nvPr/>
        </p:nvSpPr>
        <p:spPr bwMode="auto">
          <a:xfrm>
            <a:off x="3758829" y="6195995"/>
            <a:ext cx="2841750" cy="360000"/>
          </a:xfrm>
          <a:prstGeom prst="roundRect">
            <a:avLst/>
          </a:prstGeom>
          <a:noFill/>
          <a:ln w="25400">
            <a:solidFill>
              <a:srgbClr val="FF0000"/>
            </a:solidFill>
            <a:miter lim="800000"/>
            <a:headEnd/>
            <a:tailEnd/>
          </a:ln>
        </p:spPr>
        <p:txBody>
          <a:bodyPr wrap="square" rtlCol="0" anchor="ctr">
            <a:noAutofit/>
          </a:bodyPr>
          <a:lstStyle/>
          <a:p>
            <a:pPr algn="l">
              <a:lnSpc>
                <a:spcPts val="1200"/>
              </a:lnSpc>
              <a:spcBef>
                <a:spcPct val="50000"/>
              </a:spcBef>
            </a:pPr>
            <a:endParaRPr kumimoji="0" lang="ja-JP" altLang="en-US" sz="1200">
              <a:latin typeface="+mn-ea"/>
              <a:ea typeface="+mn-ea"/>
              <a:cs typeface="Meiryo UI" pitchFamily="50" charset="-128"/>
            </a:endParaRPr>
          </a:p>
        </p:txBody>
      </p:sp>
      <p:sp>
        <p:nvSpPr>
          <p:cNvPr id="21" name="テキスト ボックス 20">
            <a:extLst>
              <a:ext uri="{FF2B5EF4-FFF2-40B4-BE49-F238E27FC236}">
                <a16:creationId xmlns:a16="http://schemas.microsoft.com/office/drawing/2014/main" id="{08C890A8-3408-DD2C-7CA3-C265EF611175}"/>
              </a:ext>
            </a:extLst>
          </p:cNvPr>
          <p:cNvSpPr txBox="1"/>
          <p:nvPr/>
        </p:nvSpPr>
        <p:spPr>
          <a:xfrm>
            <a:off x="507759" y="1816905"/>
            <a:ext cx="1308371" cy="338554"/>
          </a:xfrm>
          <a:prstGeom prst="rect">
            <a:avLst/>
          </a:prstGeom>
          <a:noFill/>
        </p:spPr>
        <p:txBody>
          <a:bodyPr wrap="none" rtlCol="0">
            <a:spAutoFit/>
          </a:bodyPr>
          <a:lstStyle/>
          <a:p>
            <a:r>
              <a:rPr kumimoji="1" lang="en-US" altLang="ja-JP" sz="1600">
                <a:latin typeface="Meiryo UI" panose="020B0604030504040204" pitchFamily="50" charset="-128"/>
                <a:ea typeface="Meiryo UI" panose="020B0604030504040204" pitchFamily="50" charset="-128"/>
              </a:rPr>
              <a:t>※</a:t>
            </a:r>
            <a:r>
              <a:rPr kumimoji="1" lang="ja-JP" altLang="en-US" sz="1600">
                <a:latin typeface="Meiryo UI" panose="020B0604030504040204" pitchFamily="50" charset="-128"/>
                <a:ea typeface="Meiryo UI" panose="020B0604030504040204" pitchFamily="50" charset="-128"/>
              </a:rPr>
              <a:t>一般ユーザ</a:t>
            </a:r>
          </a:p>
        </p:txBody>
      </p:sp>
      <p:pic>
        <p:nvPicPr>
          <p:cNvPr id="23" name="図 22">
            <a:extLst>
              <a:ext uri="{FF2B5EF4-FFF2-40B4-BE49-F238E27FC236}">
                <a16:creationId xmlns:a16="http://schemas.microsoft.com/office/drawing/2014/main" id="{DC1D87E2-0414-63DF-91F5-70BA4D2E6E31}"/>
              </a:ext>
            </a:extLst>
          </p:cNvPr>
          <p:cNvPicPr>
            <a:picLocks noChangeAspect="1"/>
          </p:cNvPicPr>
          <p:nvPr/>
        </p:nvPicPr>
        <p:blipFill>
          <a:blip r:embed="rId5"/>
          <a:srcRect r="3065"/>
          <a:stretch/>
        </p:blipFill>
        <p:spPr>
          <a:xfrm>
            <a:off x="5993798" y="2139593"/>
            <a:ext cx="6022707" cy="3813810"/>
          </a:xfrm>
          <a:prstGeom prst="rect">
            <a:avLst/>
          </a:prstGeom>
          <a:ln>
            <a:solidFill>
              <a:schemeClr val="tx1"/>
            </a:solidFill>
          </a:ln>
        </p:spPr>
      </p:pic>
      <p:sp>
        <p:nvSpPr>
          <p:cNvPr id="24" name="四角形: 角を丸くする 23">
            <a:extLst>
              <a:ext uri="{FF2B5EF4-FFF2-40B4-BE49-F238E27FC236}">
                <a16:creationId xmlns:a16="http://schemas.microsoft.com/office/drawing/2014/main" id="{799646B3-3FE4-254A-48A0-34AC52FFBCC9}"/>
              </a:ext>
            </a:extLst>
          </p:cNvPr>
          <p:cNvSpPr/>
          <p:nvPr/>
        </p:nvSpPr>
        <p:spPr bwMode="auto">
          <a:xfrm>
            <a:off x="6457708" y="4184876"/>
            <a:ext cx="2760727" cy="504000"/>
          </a:xfrm>
          <a:prstGeom prst="roundRect">
            <a:avLst/>
          </a:prstGeom>
          <a:noFill/>
          <a:ln w="25400">
            <a:solidFill>
              <a:srgbClr val="FF0000"/>
            </a:solidFill>
            <a:miter lim="800000"/>
            <a:headEnd/>
            <a:tailEnd/>
          </a:ln>
        </p:spPr>
        <p:txBody>
          <a:bodyPr wrap="none" rtlCol="0" anchor="ctr">
            <a:noAutofit/>
          </a:bodyPr>
          <a:lstStyle/>
          <a:p>
            <a:pPr algn="l">
              <a:lnSpc>
                <a:spcPts val="1200"/>
              </a:lnSpc>
              <a:spcBef>
                <a:spcPct val="50000"/>
              </a:spcBef>
            </a:pPr>
            <a:endParaRPr kumimoji="0" lang="ja-JP" altLang="en-US" sz="1200">
              <a:latin typeface="+mn-ea"/>
              <a:ea typeface="+mn-ea"/>
              <a:cs typeface="Meiryo UI" pitchFamily="50" charset="-128"/>
            </a:endParaRPr>
          </a:p>
        </p:txBody>
      </p:sp>
      <p:sp>
        <p:nvSpPr>
          <p:cNvPr id="25" name="四角形: 角を丸くする 24">
            <a:extLst>
              <a:ext uri="{FF2B5EF4-FFF2-40B4-BE49-F238E27FC236}">
                <a16:creationId xmlns:a16="http://schemas.microsoft.com/office/drawing/2014/main" id="{7CC5A142-0F8B-CB3D-F14A-6476AE2F94F7}"/>
              </a:ext>
            </a:extLst>
          </p:cNvPr>
          <p:cNvSpPr/>
          <p:nvPr/>
        </p:nvSpPr>
        <p:spPr bwMode="auto">
          <a:xfrm>
            <a:off x="9754746" y="5331910"/>
            <a:ext cx="1654628" cy="291885"/>
          </a:xfrm>
          <a:prstGeom prst="roundRect">
            <a:avLst/>
          </a:prstGeom>
          <a:noFill/>
          <a:ln w="25400">
            <a:solidFill>
              <a:srgbClr val="FF0000"/>
            </a:solidFill>
            <a:miter lim="800000"/>
            <a:headEnd/>
            <a:tailEnd/>
          </a:ln>
        </p:spPr>
        <p:txBody>
          <a:bodyPr wrap="none" rtlCol="0" anchor="ctr">
            <a:noAutofit/>
          </a:bodyPr>
          <a:lstStyle/>
          <a:p>
            <a:pPr algn="l">
              <a:lnSpc>
                <a:spcPts val="1200"/>
              </a:lnSpc>
              <a:spcBef>
                <a:spcPct val="50000"/>
              </a:spcBef>
            </a:pPr>
            <a:endParaRPr kumimoji="0" lang="ja-JP" altLang="en-US" sz="1200">
              <a:latin typeface="+mn-ea"/>
              <a:ea typeface="+mn-ea"/>
              <a:cs typeface="Meiryo UI" pitchFamily="50" charset="-128"/>
            </a:endParaRPr>
          </a:p>
        </p:txBody>
      </p:sp>
      <p:sp>
        <p:nvSpPr>
          <p:cNvPr id="22" name="吹き出し: 角を丸めた四角形 21">
            <a:extLst>
              <a:ext uri="{FF2B5EF4-FFF2-40B4-BE49-F238E27FC236}">
                <a16:creationId xmlns:a16="http://schemas.microsoft.com/office/drawing/2014/main" id="{DB86890D-C014-9B14-B5B9-AE5FACD24AFD}"/>
              </a:ext>
            </a:extLst>
          </p:cNvPr>
          <p:cNvSpPr/>
          <p:nvPr/>
        </p:nvSpPr>
        <p:spPr>
          <a:xfrm>
            <a:off x="6872724" y="5835923"/>
            <a:ext cx="5155265" cy="817245"/>
          </a:xfrm>
          <a:prstGeom prst="wedgeRoundRectCallout">
            <a:avLst>
              <a:gd name="adj1" fmla="val 15655"/>
              <a:gd name="adj2" fmla="val -258"/>
              <a:gd name="adj3" fmla="val 16667"/>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kumimoji="1" lang="ja-JP" altLang="en-US" sz="1400">
                <a:solidFill>
                  <a:schemeClr val="tx1"/>
                </a:solidFill>
                <a:latin typeface="Meiryo UI" panose="020B0604030504040204" pitchFamily="50" charset="-128"/>
                <a:ea typeface="Meiryo UI" panose="020B0604030504040204" pitchFamily="50" charset="-128"/>
              </a:rPr>
              <a:t>出張や休暇等で承認依頼の代行を事前に登録することができます</a:t>
            </a:r>
            <a:endParaRPr kumimoji="1"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夜間の日次バッチ処理にて依頼期間になった人を代行依頼状態とし、</a:t>
            </a: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依頼期間が終了した人を代行依頼解除状態とします</a:t>
            </a:r>
            <a:endParaRPr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554814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824E27-D8C0-B938-160C-69E37B9C6CF3}"/>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60D39ACD-589D-7E74-343F-8EF03AD58C46}"/>
              </a:ext>
            </a:extLst>
          </p:cNvPr>
          <p:cNvSpPr>
            <a:spLocks noGrp="1"/>
          </p:cNvSpPr>
          <p:nvPr>
            <p:ph type="title"/>
          </p:nvPr>
        </p:nvSpPr>
        <p:spPr>
          <a:xfrm>
            <a:off x="361242" y="182705"/>
            <a:ext cx="10135308" cy="544512"/>
          </a:xfrm>
        </p:spPr>
        <p:txBody>
          <a:bodyPr>
            <a:noAutofit/>
          </a:bodyPr>
          <a:lstStyle/>
          <a:p>
            <a:r>
              <a:rPr lang="en-US" altLang="ja-JP"/>
              <a:t>1.</a:t>
            </a:r>
            <a:r>
              <a:rPr lang="ja-JP" altLang="en-US"/>
              <a:t>機能強化ポイント</a:t>
            </a:r>
            <a:r>
              <a:rPr lang="en-US" altLang="ja-JP" sz="2800"/>
              <a:t>(</a:t>
            </a:r>
            <a:r>
              <a:rPr lang="ja-JP" altLang="en-US" sz="2800"/>
              <a:t>ワークフロー機能強化①</a:t>
            </a:r>
            <a:r>
              <a:rPr lang="en-US" altLang="ja-JP" sz="2800"/>
              <a:t>)</a:t>
            </a:r>
            <a:endParaRPr kumimoji="1" lang="ja-JP" altLang="en-US" sz="2800"/>
          </a:p>
        </p:txBody>
      </p:sp>
      <p:sp>
        <p:nvSpPr>
          <p:cNvPr id="7" name="フッター プレースホルダー 6">
            <a:extLst>
              <a:ext uri="{FF2B5EF4-FFF2-40B4-BE49-F238E27FC236}">
                <a16:creationId xmlns:a16="http://schemas.microsoft.com/office/drawing/2014/main" id="{D697B5A5-E985-19DD-F57F-8D16CBBFAB6A}"/>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A02E89AD-6039-315F-2CD1-B1A64A10FF38}"/>
              </a:ext>
            </a:extLst>
          </p:cNvPr>
          <p:cNvSpPr>
            <a:spLocks noGrp="1"/>
          </p:cNvSpPr>
          <p:nvPr>
            <p:ph type="sldNum" sz="quarter" idx="12"/>
          </p:nvPr>
        </p:nvSpPr>
        <p:spPr/>
        <p:txBody>
          <a:bodyPr/>
          <a:lstStyle/>
          <a:p>
            <a:fld id="{EA9BEE3E-AB6A-470B-94EF-94806EC83E93}" type="slidenum">
              <a:rPr kumimoji="1" lang="ja-JP" altLang="en-US" smtClean="0"/>
              <a:t>17</a:t>
            </a:fld>
            <a:endParaRPr kumimoji="1" lang="ja-JP" altLang="en-US"/>
          </a:p>
        </p:txBody>
      </p:sp>
      <p:pic>
        <p:nvPicPr>
          <p:cNvPr id="3" name="図 2">
            <a:extLst>
              <a:ext uri="{FF2B5EF4-FFF2-40B4-BE49-F238E27FC236}">
                <a16:creationId xmlns:a16="http://schemas.microsoft.com/office/drawing/2014/main" id="{E0E72046-277C-3AB8-6E25-6D3EB4A3F792}"/>
              </a:ext>
            </a:extLst>
          </p:cNvPr>
          <p:cNvPicPr>
            <a:picLocks noChangeAspect="1"/>
          </p:cNvPicPr>
          <p:nvPr/>
        </p:nvPicPr>
        <p:blipFill>
          <a:blip r:embed="rId2"/>
          <a:stretch>
            <a:fillRect/>
          </a:stretch>
        </p:blipFill>
        <p:spPr>
          <a:xfrm>
            <a:off x="603055" y="1852803"/>
            <a:ext cx="6019800" cy="3195638"/>
          </a:xfrm>
          <a:prstGeom prst="rect">
            <a:avLst/>
          </a:prstGeom>
          <a:ln>
            <a:solidFill>
              <a:schemeClr val="tx1"/>
            </a:solidFill>
          </a:ln>
        </p:spPr>
      </p:pic>
      <p:pic>
        <p:nvPicPr>
          <p:cNvPr id="9" name="図 8">
            <a:extLst>
              <a:ext uri="{FF2B5EF4-FFF2-40B4-BE49-F238E27FC236}">
                <a16:creationId xmlns:a16="http://schemas.microsoft.com/office/drawing/2014/main" id="{839C7E4F-C80C-9524-A724-1D046B1449F1}"/>
              </a:ext>
            </a:extLst>
          </p:cNvPr>
          <p:cNvPicPr>
            <a:picLocks noChangeAspect="1"/>
          </p:cNvPicPr>
          <p:nvPr/>
        </p:nvPicPr>
        <p:blipFill>
          <a:blip r:embed="rId3"/>
          <a:stretch>
            <a:fillRect/>
          </a:stretch>
        </p:blipFill>
        <p:spPr>
          <a:xfrm>
            <a:off x="2327752" y="2340536"/>
            <a:ext cx="7098030" cy="3760470"/>
          </a:xfrm>
          <a:prstGeom prst="rect">
            <a:avLst/>
          </a:prstGeom>
          <a:ln>
            <a:solidFill>
              <a:schemeClr val="tx1"/>
            </a:solidFill>
          </a:ln>
        </p:spPr>
      </p:pic>
      <p:pic>
        <p:nvPicPr>
          <p:cNvPr id="12" name="図 11">
            <a:extLst>
              <a:ext uri="{FF2B5EF4-FFF2-40B4-BE49-F238E27FC236}">
                <a16:creationId xmlns:a16="http://schemas.microsoft.com/office/drawing/2014/main" id="{6C22E04D-243C-FA78-0C0A-F3F58305E652}"/>
              </a:ext>
            </a:extLst>
          </p:cNvPr>
          <p:cNvPicPr>
            <a:picLocks noChangeAspect="1"/>
          </p:cNvPicPr>
          <p:nvPr/>
        </p:nvPicPr>
        <p:blipFill>
          <a:blip r:embed="rId4"/>
          <a:stretch>
            <a:fillRect/>
          </a:stretch>
        </p:blipFill>
        <p:spPr>
          <a:xfrm>
            <a:off x="6967075" y="1918736"/>
            <a:ext cx="1943100" cy="1148715"/>
          </a:xfrm>
          <a:prstGeom prst="rect">
            <a:avLst/>
          </a:prstGeom>
          <a:ln>
            <a:solidFill>
              <a:schemeClr val="tx1"/>
            </a:solidFill>
          </a:ln>
        </p:spPr>
      </p:pic>
      <p:pic>
        <p:nvPicPr>
          <p:cNvPr id="14" name="図 13">
            <a:extLst>
              <a:ext uri="{FF2B5EF4-FFF2-40B4-BE49-F238E27FC236}">
                <a16:creationId xmlns:a16="http://schemas.microsoft.com/office/drawing/2014/main" id="{40221B85-0252-7385-8571-A049E892C7F6}"/>
              </a:ext>
            </a:extLst>
          </p:cNvPr>
          <p:cNvPicPr>
            <a:picLocks noChangeAspect="1"/>
          </p:cNvPicPr>
          <p:nvPr/>
        </p:nvPicPr>
        <p:blipFill>
          <a:blip r:embed="rId5"/>
          <a:srcRect b="11164"/>
          <a:stretch/>
        </p:blipFill>
        <p:spPr>
          <a:xfrm>
            <a:off x="4571024" y="3300369"/>
            <a:ext cx="7098030" cy="3340644"/>
          </a:xfrm>
          <a:prstGeom prst="rect">
            <a:avLst/>
          </a:prstGeom>
          <a:ln>
            <a:solidFill>
              <a:schemeClr val="tx1"/>
            </a:solidFill>
          </a:ln>
        </p:spPr>
      </p:pic>
      <p:cxnSp>
        <p:nvCxnSpPr>
          <p:cNvPr id="15" name="直線矢印コネクタ 14">
            <a:extLst>
              <a:ext uri="{FF2B5EF4-FFF2-40B4-BE49-F238E27FC236}">
                <a16:creationId xmlns:a16="http://schemas.microsoft.com/office/drawing/2014/main" id="{B1D49BF9-8A83-6E35-469B-6E35DF60CD94}"/>
              </a:ext>
            </a:extLst>
          </p:cNvPr>
          <p:cNvCxnSpPr>
            <a:cxnSpLocks/>
          </p:cNvCxnSpPr>
          <p:nvPr/>
        </p:nvCxnSpPr>
        <p:spPr bwMode="auto">
          <a:xfrm flipV="1">
            <a:off x="1948503" y="3613873"/>
            <a:ext cx="1596089" cy="832919"/>
          </a:xfrm>
          <a:prstGeom prst="straightConnector1">
            <a:avLst/>
          </a:prstGeom>
          <a:ln w="25400">
            <a:solidFill>
              <a:srgbClr val="FF0000"/>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C0A8AAED-EFD9-9FA0-65BD-F64CB1D25661}"/>
              </a:ext>
            </a:extLst>
          </p:cNvPr>
          <p:cNvCxnSpPr>
            <a:cxnSpLocks/>
          </p:cNvCxnSpPr>
          <p:nvPr/>
        </p:nvCxnSpPr>
        <p:spPr bwMode="auto">
          <a:xfrm flipV="1">
            <a:off x="4038087" y="2880543"/>
            <a:ext cx="3107105" cy="248232"/>
          </a:xfrm>
          <a:prstGeom prst="straightConnector1">
            <a:avLst/>
          </a:prstGeom>
          <a:ln w="25400">
            <a:solidFill>
              <a:srgbClr val="FF0000"/>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8" name="吹き出し: 角を丸めた四角形 17">
            <a:extLst>
              <a:ext uri="{FF2B5EF4-FFF2-40B4-BE49-F238E27FC236}">
                <a16:creationId xmlns:a16="http://schemas.microsoft.com/office/drawing/2014/main" id="{C26F2CFE-749C-0657-CFFC-A9B8CD22BA25}"/>
              </a:ext>
            </a:extLst>
          </p:cNvPr>
          <p:cNvSpPr/>
          <p:nvPr/>
        </p:nvSpPr>
        <p:spPr>
          <a:xfrm>
            <a:off x="6422257" y="4909437"/>
            <a:ext cx="5369491" cy="1770698"/>
          </a:xfrm>
          <a:prstGeom prst="wedgeRoundRectCallout">
            <a:avLst>
              <a:gd name="adj1" fmla="val 15655"/>
              <a:gd name="adj2" fmla="val -258"/>
              <a:gd name="adj3" fmla="val 16667"/>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kumimoji="1" lang="ja-JP" altLang="en-US" sz="1400">
                <a:solidFill>
                  <a:schemeClr val="tx1"/>
                </a:solidFill>
                <a:latin typeface="Meiryo UI" panose="020B0604030504040204" pitchFamily="50" charset="-128"/>
                <a:ea typeface="Meiryo UI" panose="020B0604030504040204" pitchFamily="50" charset="-128"/>
              </a:rPr>
              <a:t>承認依頼のアシストメッセージをクリックした後に「代行依頼中」である</a:t>
            </a:r>
            <a:endParaRPr kumimoji="1"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ことに気付いた場合は、</a:t>
            </a: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　①審議決裁一覧を閉じる</a:t>
            </a:r>
            <a:endParaRPr kumimoji="1"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　②「ワークフロー＞代行の依頼・取消」を起動して代行依頼を解除</a:t>
            </a: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　③再度</a:t>
            </a:r>
            <a:r>
              <a:rPr lang="ja-JP" altLang="en-US"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承認依頼のアシストメッセージをクリック</a:t>
            </a:r>
            <a:endParaRPr kumimoji="1"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と</a:t>
            </a:r>
            <a:r>
              <a:rPr lang="en-US" altLang="ja-JP" sz="1400">
                <a:solidFill>
                  <a:schemeClr val="tx1"/>
                </a:solidFill>
                <a:latin typeface="Meiryo UI" panose="020B0604030504040204" pitchFamily="50" charset="-128"/>
                <a:ea typeface="Meiryo UI" panose="020B0604030504040204" pitchFamily="50" charset="-128"/>
              </a:rPr>
              <a:t>3</a:t>
            </a:r>
            <a:r>
              <a:rPr lang="ja-JP" altLang="en-US" sz="1400">
                <a:solidFill>
                  <a:schemeClr val="tx1"/>
                </a:solidFill>
                <a:latin typeface="Meiryo UI" panose="020B0604030504040204" pitchFamily="50" charset="-128"/>
                <a:ea typeface="Meiryo UI" panose="020B0604030504040204" pitchFamily="50" charset="-128"/>
              </a:rPr>
              <a:t>つの手順を行う必要がありましたが、審議決裁一覧画面で代行依頼</a:t>
            </a: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の解除ができるようになったので、手間が大幅に縮小されます</a:t>
            </a:r>
            <a:endParaRPr lang="en-US" altLang="ja-JP" sz="1400">
              <a:solidFill>
                <a:schemeClr val="tx1"/>
              </a:solidFill>
              <a:latin typeface="Meiryo UI" panose="020B0604030504040204" pitchFamily="50" charset="-128"/>
              <a:ea typeface="Meiryo UI" panose="020B0604030504040204" pitchFamily="50" charset="-128"/>
            </a:endParaRPr>
          </a:p>
        </p:txBody>
      </p:sp>
      <p:cxnSp>
        <p:nvCxnSpPr>
          <p:cNvPr id="26" name="直線矢印コネクタ 25">
            <a:extLst>
              <a:ext uri="{FF2B5EF4-FFF2-40B4-BE49-F238E27FC236}">
                <a16:creationId xmlns:a16="http://schemas.microsoft.com/office/drawing/2014/main" id="{D1F62299-2969-8B10-9945-1708711CF990}"/>
              </a:ext>
            </a:extLst>
          </p:cNvPr>
          <p:cNvCxnSpPr>
            <a:cxnSpLocks/>
          </p:cNvCxnSpPr>
          <p:nvPr/>
        </p:nvCxnSpPr>
        <p:spPr bwMode="auto">
          <a:xfrm flipH="1">
            <a:off x="7697804" y="2978166"/>
            <a:ext cx="89185" cy="591681"/>
          </a:xfrm>
          <a:prstGeom prst="straightConnector1">
            <a:avLst/>
          </a:prstGeom>
          <a:ln w="25400">
            <a:solidFill>
              <a:srgbClr val="FF0000"/>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7" name="テキスト ボックス 26">
            <a:extLst>
              <a:ext uri="{FF2B5EF4-FFF2-40B4-BE49-F238E27FC236}">
                <a16:creationId xmlns:a16="http://schemas.microsoft.com/office/drawing/2014/main" id="{277F261B-130A-6BD6-D7BE-5F24FCD5EEAF}"/>
              </a:ext>
            </a:extLst>
          </p:cNvPr>
          <p:cNvSpPr txBox="1"/>
          <p:nvPr/>
        </p:nvSpPr>
        <p:spPr>
          <a:xfrm>
            <a:off x="474703" y="894994"/>
            <a:ext cx="9155070" cy="954107"/>
          </a:xfrm>
          <a:prstGeom prst="rect">
            <a:avLst/>
          </a:prstGeom>
          <a:noFill/>
        </p:spPr>
        <p:txBody>
          <a:bodyPr wrap="none" rtlCol="0">
            <a:spAutoFit/>
          </a:bodyPr>
          <a:lstStyle/>
          <a:p>
            <a:r>
              <a:rPr lang="ja-JP" altLang="en-US" sz="2800">
                <a:solidFill>
                  <a:schemeClr val="tx2"/>
                </a:solidFill>
                <a:latin typeface="Meiryo UI" panose="020B0604030504040204" pitchFamily="50" charset="-128"/>
                <a:ea typeface="Meiryo UI" panose="020B0604030504040204" pitchFamily="50" charset="-128"/>
              </a:rPr>
              <a:t>代行依頼の解除操作がラクに</a:t>
            </a:r>
            <a:endParaRPr lang="en-US" altLang="ja-JP" sz="2800">
              <a:solidFill>
                <a:schemeClr val="tx2"/>
              </a:solidFill>
              <a:latin typeface="Meiryo UI" panose="020B0604030504040204" pitchFamily="50" charset="-128"/>
              <a:ea typeface="Meiryo UI" panose="020B0604030504040204" pitchFamily="50" charset="-128"/>
            </a:endParaRPr>
          </a:p>
          <a:p>
            <a:r>
              <a:rPr lang="ja-JP" altLang="en-US" sz="2800">
                <a:latin typeface="Meiryo UI" panose="020B0604030504040204" pitchFamily="50" charset="-128"/>
                <a:ea typeface="Meiryo UI" panose="020B0604030504040204" pitchFamily="50" charset="-128"/>
              </a:rPr>
              <a:t>　　→審議決裁一覧</a:t>
            </a:r>
            <a:r>
              <a:rPr lang="en-US" altLang="ja-JP" sz="2800">
                <a:latin typeface="Meiryo UI" panose="020B0604030504040204" pitchFamily="50" charset="-128"/>
                <a:ea typeface="Meiryo UI" panose="020B0604030504040204" pitchFamily="50" charset="-128"/>
              </a:rPr>
              <a:t>/</a:t>
            </a:r>
            <a:r>
              <a:rPr lang="ja-JP" altLang="en-US" sz="2800">
                <a:latin typeface="Meiryo UI" panose="020B0604030504040204" pitchFamily="50" charset="-128"/>
                <a:ea typeface="Meiryo UI" panose="020B0604030504040204" pitchFamily="50" charset="-128"/>
              </a:rPr>
              <a:t>承認予定一覧から解除が可能になります</a:t>
            </a:r>
          </a:p>
        </p:txBody>
      </p:sp>
    </p:spTree>
    <p:extLst>
      <p:ext uri="{BB962C8B-B14F-4D97-AF65-F5344CB8AC3E}">
        <p14:creationId xmlns:p14="http://schemas.microsoft.com/office/powerpoint/2010/main" val="27781537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7C57FD2-15E8-4158-BE34-FE35D2EDA8B9}"/>
              </a:ext>
            </a:extLst>
          </p:cNvPr>
          <p:cNvSpPr>
            <a:spLocks noGrp="1"/>
          </p:cNvSpPr>
          <p:nvPr>
            <p:ph type="title"/>
          </p:nvPr>
        </p:nvSpPr>
        <p:spPr>
          <a:xfrm>
            <a:off x="361242" y="182705"/>
            <a:ext cx="10135308" cy="544512"/>
          </a:xfrm>
        </p:spPr>
        <p:txBody>
          <a:bodyPr>
            <a:noAutofit/>
          </a:bodyPr>
          <a:lstStyle/>
          <a:p>
            <a:r>
              <a:rPr lang="en-US" altLang="ja-JP"/>
              <a:t>1.</a:t>
            </a:r>
            <a:r>
              <a:rPr lang="ja-JP" altLang="en-US"/>
              <a:t>機能強化ポイント</a:t>
            </a:r>
            <a:r>
              <a:rPr lang="en-US" altLang="ja-JP" sz="2800"/>
              <a:t>(</a:t>
            </a:r>
            <a:r>
              <a:rPr lang="ja-JP" altLang="en-US" sz="2800"/>
              <a:t>ワークフロー機能強化②</a:t>
            </a:r>
            <a:r>
              <a:rPr lang="en-US" altLang="ja-JP" sz="2800"/>
              <a:t>)</a:t>
            </a:r>
            <a:endParaRPr kumimoji="1" lang="ja-JP" altLang="en-US" sz="2800"/>
          </a:p>
        </p:txBody>
      </p:sp>
      <p:sp>
        <p:nvSpPr>
          <p:cNvPr id="7" name="フッター プレースホルダー 6">
            <a:extLst>
              <a:ext uri="{FF2B5EF4-FFF2-40B4-BE49-F238E27FC236}">
                <a16:creationId xmlns:a16="http://schemas.microsoft.com/office/drawing/2014/main" id="{FC0605F2-C3CE-47DC-BC92-DE886DB6C946}"/>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B4D0A42E-A8EC-4AA9-99CC-0988BCE9B592}"/>
              </a:ext>
            </a:extLst>
          </p:cNvPr>
          <p:cNvSpPr>
            <a:spLocks noGrp="1"/>
          </p:cNvSpPr>
          <p:nvPr>
            <p:ph type="sldNum" sz="quarter" idx="12"/>
          </p:nvPr>
        </p:nvSpPr>
        <p:spPr/>
        <p:txBody>
          <a:bodyPr/>
          <a:lstStyle/>
          <a:p>
            <a:fld id="{EA9BEE3E-AB6A-470B-94EF-94806EC83E93}" type="slidenum">
              <a:rPr kumimoji="1" lang="ja-JP" altLang="en-US" smtClean="0"/>
              <a:t>18</a:t>
            </a:fld>
            <a:endParaRPr kumimoji="1" lang="ja-JP" altLang="en-US"/>
          </a:p>
        </p:txBody>
      </p:sp>
      <p:sp>
        <p:nvSpPr>
          <p:cNvPr id="6" name="テキスト ボックス 5">
            <a:extLst>
              <a:ext uri="{FF2B5EF4-FFF2-40B4-BE49-F238E27FC236}">
                <a16:creationId xmlns:a16="http://schemas.microsoft.com/office/drawing/2014/main" id="{D7B24FDB-4C38-4085-8A6D-3F2550CFE33E}"/>
              </a:ext>
            </a:extLst>
          </p:cNvPr>
          <p:cNvSpPr txBox="1"/>
          <p:nvPr/>
        </p:nvSpPr>
        <p:spPr>
          <a:xfrm>
            <a:off x="474703" y="894994"/>
            <a:ext cx="8666155" cy="954107"/>
          </a:xfrm>
          <a:prstGeom prst="rect">
            <a:avLst/>
          </a:prstGeom>
          <a:noFill/>
        </p:spPr>
        <p:txBody>
          <a:bodyPr wrap="none" rtlCol="0">
            <a:spAutoFit/>
          </a:bodyPr>
          <a:lstStyle/>
          <a:p>
            <a:r>
              <a:rPr lang="ja-JP" altLang="en-US" sz="2800">
                <a:solidFill>
                  <a:schemeClr val="tx2"/>
                </a:solidFill>
                <a:latin typeface="Meiryo UI" panose="020B0604030504040204" pitchFamily="50" charset="-128"/>
                <a:ea typeface="Meiryo UI" panose="020B0604030504040204" pitchFamily="50" charset="-128"/>
              </a:rPr>
              <a:t>承認ルート作成時に組織図レベルの確認が可能に</a:t>
            </a:r>
            <a:endParaRPr lang="en-US" altLang="ja-JP" sz="2800">
              <a:solidFill>
                <a:schemeClr val="tx2"/>
              </a:solidFill>
              <a:latin typeface="Meiryo UI" panose="020B0604030504040204" pitchFamily="50" charset="-128"/>
              <a:ea typeface="Meiryo UI" panose="020B0604030504040204" pitchFamily="50" charset="-128"/>
            </a:endParaRPr>
          </a:p>
          <a:p>
            <a:r>
              <a:rPr lang="ja-JP" altLang="en-US" sz="2800">
                <a:latin typeface="Meiryo UI" panose="020B0604030504040204" pitchFamily="50" charset="-128"/>
                <a:ea typeface="Meiryo UI" panose="020B0604030504040204" pitchFamily="50" charset="-128"/>
              </a:rPr>
              <a:t>　　→一般利用者による承認ルートの設定がしやすくなります</a:t>
            </a:r>
          </a:p>
        </p:txBody>
      </p:sp>
      <p:pic>
        <p:nvPicPr>
          <p:cNvPr id="3" name="図 2">
            <a:extLst>
              <a:ext uri="{FF2B5EF4-FFF2-40B4-BE49-F238E27FC236}">
                <a16:creationId xmlns:a16="http://schemas.microsoft.com/office/drawing/2014/main" id="{545B0C11-90EF-B9A8-D5FC-FB7B21191291}"/>
              </a:ext>
            </a:extLst>
          </p:cNvPr>
          <p:cNvPicPr>
            <a:picLocks noChangeAspect="1"/>
          </p:cNvPicPr>
          <p:nvPr/>
        </p:nvPicPr>
        <p:blipFill>
          <a:blip r:embed="rId2"/>
          <a:stretch>
            <a:fillRect/>
          </a:stretch>
        </p:blipFill>
        <p:spPr>
          <a:xfrm>
            <a:off x="595881" y="2102196"/>
            <a:ext cx="5648325" cy="3243263"/>
          </a:xfrm>
          <a:prstGeom prst="rect">
            <a:avLst/>
          </a:prstGeom>
          <a:ln>
            <a:solidFill>
              <a:schemeClr val="tx1"/>
            </a:solidFill>
          </a:ln>
        </p:spPr>
      </p:pic>
      <p:pic>
        <p:nvPicPr>
          <p:cNvPr id="9" name="図 8">
            <a:extLst>
              <a:ext uri="{FF2B5EF4-FFF2-40B4-BE49-F238E27FC236}">
                <a16:creationId xmlns:a16="http://schemas.microsoft.com/office/drawing/2014/main" id="{95E53FEE-8A05-2D0A-0EF3-12D4D83C50F3}"/>
              </a:ext>
            </a:extLst>
          </p:cNvPr>
          <p:cNvPicPr>
            <a:picLocks noChangeAspect="1"/>
          </p:cNvPicPr>
          <p:nvPr/>
        </p:nvPicPr>
        <p:blipFill>
          <a:blip r:embed="rId3"/>
          <a:stretch>
            <a:fillRect/>
          </a:stretch>
        </p:blipFill>
        <p:spPr>
          <a:xfrm>
            <a:off x="5771889" y="1826047"/>
            <a:ext cx="5648325" cy="3243263"/>
          </a:xfrm>
          <a:prstGeom prst="rect">
            <a:avLst/>
          </a:prstGeom>
          <a:ln>
            <a:solidFill>
              <a:schemeClr val="tx1"/>
            </a:solidFill>
          </a:ln>
        </p:spPr>
      </p:pic>
      <p:pic>
        <p:nvPicPr>
          <p:cNvPr id="12" name="図 11">
            <a:extLst>
              <a:ext uri="{FF2B5EF4-FFF2-40B4-BE49-F238E27FC236}">
                <a16:creationId xmlns:a16="http://schemas.microsoft.com/office/drawing/2014/main" id="{0125C99E-E3AA-8207-A21D-3DA606BC1E79}"/>
              </a:ext>
            </a:extLst>
          </p:cNvPr>
          <p:cNvPicPr>
            <a:picLocks noChangeAspect="1"/>
          </p:cNvPicPr>
          <p:nvPr/>
        </p:nvPicPr>
        <p:blipFill>
          <a:blip r:embed="rId4"/>
          <a:stretch>
            <a:fillRect/>
          </a:stretch>
        </p:blipFill>
        <p:spPr>
          <a:xfrm>
            <a:off x="7062428" y="3719708"/>
            <a:ext cx="3857625" cy="2052638"/>
          </a:xfrm>
          <a:prstGeom prst="rect">
            <a:avLst/>
          </a:prstGeom>
          <a:ln>
            <a:solidFill>
              <a:schemeClr val="tx1"/>
            </a:solidFill>
          </a:ln>
        </p:spPr>
      </p:pic>
      <p:pic>
        <p:nvPicPr>
          <p:cNvPr id="14" name="図 13">
            <a:extLst>
              <a:ext uri="{FF2B5EF4-FFF2-40B4-BE49-F238E27FC236}">
                <a16:creationId xmlns:a16="http://schemas.microsoft.com/office/drawing/2014/main" id="{59D9032A-033C-9BBF-2D85-3E946D6DD100}"/>
              </a:ext>
            </a:extLst>
          </p:cNvPr>
          <p:cNvPicPr>
            <a:picLocks noChangeAspect="1"/>
          </p:cNvPicPr>
          <p:nvPr/>
        </p:nvPicPr>
        <p:blipFill>
          <a:blip r:embed="rId5"/>
          <a:stretch>
            <a:fillRect/>
          </a:stretch>
        </p:blipFill>
        <p:spPr>
          <a:xfrm>
            <a:off x="1842104" y="4699173"/>
            <a:ext cx="3824288" cy="612934"/>
          </a:xfrm>
          <a:prstGeom prst="rect">
            <a:avLst/>
          </a:prstGeom>
          <a:ln>
            <a:solidFill>
              <a:schemeClr val="tx1"/>
            </a:solidFill>
          </a:ln>
        </p:spPr>
      </p:pic>
      <p:cxnSp>
        <p:nvCxnSpPr>
          <p:cNvPr id="16" name="直線矢印コネクタ 15">
            <a:extLst>
              <a:ext uri="{FF2B5EF4-FFF2-40B4-BE49-F238E27FC236}">
                <a16:creationId xmlns:a16="http://schemas.microsoft.com/office/drawing/2014/main" id="{2B246097-463A-7E1F-2B5D-678DE4FA8AA4}"/>
              </a:ext>
            </a:extLst>
          </p:cNvPr>
          <p:cNvCxnSpPr>
            <a:cxnSpLocks/>
          </p:cNvCxnSpPr>
          <p:nvPr/>
        </p:nvCxnSpPr>
        <p:spPr bwMode="auto">
          <a:xfrm flipV="1">
            <a:off x="2475345" y="3112653"/>
            <a:ext cx="3851564" cy="1403929"/>
          </a:xfrm>
          <a:prstGeom prst="straightConnector1">
            <a:avLst/>
          </a:prstGeom>
          <a:ln w="25400">
            <a:solidFill>
              <a:srgbClr val="FF0000"/>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7" name="吹き出し: 角を丸めた四角形 16">
            <a:extLst>
              <a:ext uri="{FF2B5EF4-FFF2-40B4-BE49-F238E27FC236}">
                <a16:creationId xmlns:a16="http://schemas.microsoft.com/office/drawing/2014/main" id="{CFA7B65A-8679-6241-6E6D-4CE910DECE44}"/>
              </a:ext>
            </a:extLst>
          </p:cNvPr>
          <p:cNvSpPr/>
          <p:nvPr/>
        </p:nvSpPr>
        <p:spPr>
          <a:xfrm>
            <a:off x="505025" y="5423222"/>
            <a:ext cx="6608683" cy="1293971"/>
          </a:xfrm>
          <a:prstGeom prst="wedgeRoundRectCallout">
            <a:avLst>
              <a:gd name="adj1" fmla="val 15655"/>
              <a:gd name="adj2" fmla="val -258"/>
              <a:gd name="adj3" fmla="val 16667"/>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lang="ja-JP" altLang="en-US" sz="1400">
                <a:solidFill>
                  <a:schemeClr val="tx1"/>
                </a:solidFill>
                <a:latin typeface="Meiryo UI" panose="020B0604030504040204" pitchFamily="50" charset="-128"/>
                <a:ea typeface="Meiryo UI" panose="020B0604030504040204" pitchFamily="50" charset="-128"/>
              </a:rPr>
              <a:t>組織図の階層レベルは「組織図エディタ」にのみ表示されているので、一般利用者は</a:t>
            </a:r>
            <a:r>
              <a:rPr kumimoji="1" lang="ja-JP" altLang="en-US" sz="1400">
                <a:solidFill>
                  <a:schemeClr val="tx1"/>
                </a:solidFill>
                <a:latin typeface="Meiryo UI" panose="020B0604030504040204" pitchFamily="50" charset="-128"/>
                <a:ea typeface="Meiryo UI" panose="020B0604030504040204" pitchFamily="50" charset="-128"/>
              </a:rPr>
              <a:t>参照</a:t>
            </a: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することはできませんでした</a:t>
            </a:r>
            <a:endParaRPr kumimoji="1"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組織図ルートを設定する際に必要な階層レベルを参照できる</a:t>
            </a:r>
            <a:r>
              <a:rPr kumimoji="1" lang="ja-JP" altLang="en-US" sz="1400">
                <a:solidFill>
                  <a:schemeClr val="tx1"/>
                </a:solidFill>
                <a:latin typeface="Meiryo UI" panose="020B0604030504040204" pitchFamily="50" charset="-128"/>
                <a:ea typeface="Meiryo UI" panose="020B0604030504040204" pitchFamily="50" charset="-128"/>
              </a:rPr>
              <a:t>ようになります</a:t>
            </a:r>
            <a:endParaRPr kumimoji="1"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該当レベルの部門をクリックして</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確定</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ボタンを押すと、選択内容が反映されます</a:t>
            </a:r>
            <a:endParaRPr lang="en-US" altLang="ja-JP" sz="1400">
              <a:solidFill>
                <a:schemeClr val="tx1"/>
              </a:solidFill>
              <a:latin typeface="Meiryo UI" panose="020B0604030504040204" pitchFamily="50" charset="-128"/>
              <a:ea typeface="Meiryo UI" panose="020B0604030504040204" pitchFamily="50" charset="-128"/>
            </a:endParaRPr>
          </a:p>
          <a:p>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対象項目は「レベル」と「開始レベル」の</a:t>
            </a:r>
            <a:r>
              <a:rPr lang="en-US" altLang="ja-JP" sz="1400">
                <a:solidFill>
                  <a:schemeClr val="tx1"/>
                </a:solidFill>
                <a:latin typeface="Meiryo UI" panose="020B0604030504040204" pitchFamily="50" charset="-128"/>
                <a:ea typeface="Meiryo UI" panose="020B0604030504040204" pitchFamily="50" charset="-128"/>
              </a:rPr>
              <a:t>2</a:t>
            </a:r>
            <a:r>
              <a:rPr lang="ja-JP" altLang="en-US" sz="1400">
                <a:solidFill>
                  <a:schemeClr val="tx1"/>
                </a:solidFill>
                <a:latin typeface="Meiryo UI" panose="020B0604030504040204" pitchFamily="50" charset="-128"/>
                <a:ea typeface="Meiryo UI" panose="020B0604030504040204" pitchFamily="50" charset="-128"/>
              </a:rPr>
              <a:t>つです</a:t>
            </a:r>
            <a:endParaRPr lang="en-US" altLang="ja-JP" sz="1400">
              <a:solidFill>
                <a:schemeClr val="tx1"/>
              </a:solidFill>
              <a:latin typeface="Meiryo UI" panose="020B0604030504040204" pitchFamily="50" charset="-128"/>
              <a:ea typeface="Meiryo UI" panose="020B0604030504040204" pitchFamily="50" charset="-128"/>
            </a:endParaRPr>
          </a:p>
        </p:txBody>
      </p:sp>
      <p:cxnSp>
        <p:nvCxnSpPr>
          <p:cNvPr id="18" name="直線矢印コネクタ 17">
            <a:extLst>
              <a:ext uri="{FF2B5EF4-FFF2-40B4-BE49-F238E27FC236}">
                <a16:creationId xmlns:a16="http://schemas.microsoft.com/office/drawing/2014/main" id="{71E17A3E-41FF-B7D5-31C3-A1BC8DDA5350}"/>
              </a:ext>
            </a:extLst>
          </p:cNvPr>
          <p:cNvCxnSpPr>
            <a:cxnSpLocks/>
          </p:cNvCxnSpPr>
          <p:nvPr/>
        </p:nvCxnSpPr>
        <p:spPr bwMode="auto">
          <a:xfrm flipH="1" flipV="1">
            <a:off x="3168073" y="4969164"/>
            <a:ext cx="6991927" cy="544945"/>
          </a:xfrm>
          <a:prstGeom prst="straightConnector1">
            <a:avLst/>
          </a:prstGeom>
          <a:ln w="25400">
            <a:solidFill>
              <a:srgbClr val="FF0000"/>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9" name="フローチャート: 処理 18">
            <a:extLst>
              <a:ext uri="{FF2B5EF4-FFF2-40B4-BE49-F238E27FC236}">
                <a16:creationId xmlns:a16="http://schemas.microsoft.com/office/drawing/2014/main" id="{FF0EF78A-2300-4F0D-EE5B-4FA9936C3389}"/>
              </a:ext>
            </a:extLst>
          </p:cNvPr>
          <p:cNvSpPr/>
          <p:nvPr/>
        </p:nvSpPr>
        <p:spPr>
          <a:xfrm>
            <a:off x="6782057" y="2627196"/>
            <a:ext cx="1022030" cy="928072"/>
          </a:xfrm>
          <a:prstGeom prst="flowChartProcess">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0CD9FACF-9756-CD91-3E2D-E974A7C9AC20}"/>
              </a:ext>
            </a:extLst>
          </p:cNvPr>
          <p:cNvSpPr txBox="1"/>
          <p:nvPr/>
        </p:nvSpPr>
        <p:spPr>
          <a:xfrm>
            <a:off x="499232" y="1784679"/>
            <a:ext cx="1487908" cy="338554"/>
          </a:xfrm>
          <a:prstGeom prst="rect">
            <a:avLst/>
          </a:prstGeom>
          <a:noFill/>
        </p:spPr>
        <p:txBody>
          <a:bodyPr wrap="none" rtlCol="0">
            <a:spAutoFit/>
          </a:bodyPr>
          <a:lstStyle/>
          <a:p>
            <a:r>
              <a:rPr lang="ja-JP" altLang="en-US" sz="1600">
                <a:latin typeface="Meiryo UI" panose="020B0604030504040204" pitchFamily="50" charset="-128"/>
                <a:ea typeface="Meiryo UI" panose="020B0604030504040204" pitchFamily="50" charset="-128"/>
              </a:rPr>
              <a:t>＜ルート編集＞</a:t>
            </a:r>
            <a:endParaRPr kumimoji="1" lang="ja-JP" altLang="en-US" sz="16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935218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7C57FD2-15E8-4158-BE34-FE35D2EDA8B9}"/>
              </a:ext>
            </a:extLst>
          </p:cNvPr>
          <p:cNvSpPr>
            <a:spLocks noGrp="1"/>
          </p:cNvSpPr>
          <p:nvPr>
            <p:ph type="title"/>
          </p:nvPr>
        </p:nvSpPr>
        <p:spPr/>
        <p:txBody>
          <a:bodyPr>
            <a:normAutofit/>
          </a:bodyPr>
          <a:lstStyle/>
          <a:p>
            <a:r>
              <a:rPr kumimoji="1" lang="ja-JP" altLang="en-US"/>
              <a:t>改版履歴</a:t>
            </a:r>
          </a:p>
        </p:txBody>
      </p:sp>
      <p:sp>
        <p:nvSpPr>
          <p:cNvPr id="7" name="フッター プレースホルダー 6">
            <a:extLst>
              <a:ext uri="{FF2B5EF4-FFF2-40B4-BE49-F238E27FC236}">
                <a16:creationId xmlns:a16="http://schemas.microsoft.com/office/drawing/2014/main" id="{FC0605F2-C3CE-47DC-BC92-DE886DB6C946}"/>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B4D0A42E-A8EC-4AA9-99CC-0988BCE9B592}"/>
              </a:ext>
            </a:extLst>
          </p:cNvPr>
          <p:cNvSpPr>
            <a:spLocks noGrp="1"/>
          </p:cNvSpPr>
          <p:nvPr>
            <p:ph type="sldNum" sz="quarter" idx="12"/>
          </p:nvPr>
        </p:nvSpPr>
        <p:spPr/>
        <p:txBody>
          <a:bodyPr/>
          <a:lstStyle/>
          <a:p>
            <a:fld id="{EA9BEE3E-AB6A-470B-94EF-94806EC83E93}" type="slidenum">
              <a:rPr kumimoji="1" lang="ja-JP" altLang="en-US" smtClean="0"/>
              <a:t>1</a:t>
            </a:fld>
            <a:endParaRPr kumimoji="1" lang="ja-JP" altLang="en-US"/>
          </a:p>
        </p:txBody>
      </p:sp>
      <p:graphicFrame>
        <p:nvGraphicFramePr>
          <p:cNvPr id="9" name="Group 36">
            <a:extLst>
              <a:ext uri="{FF2B5EF4-FFF2-40B4-BE49-F238E27FC236}">
                <a16:creationId xmlns:a16="http://schemas.microsoft.com/office/drawing/2014/main" id="{924AF9D7-11DE-426D-91C5-F3E294576CD7}"/>
              </a:ext>
            </a:extLst>
          </p:cNvPr>
          <p:cNvGraphicFramePr>
            <a:graphicFrameLocks/>
          </p:cNvGraphicFramePr>
          <p:nvPr>
            <p:extLst>
              <p:ext uri="{D42A27DB-BD31-4B8C-83A1-F6EECF244321}">
                <p14:modId xmlns:p14="http://schemas.microsoft.com/office/powerpoint/2010/main" val="1011375334"/>
              </p:ext>
            </p:extLst>
          </p:nvPr>
        </p:nvGraphicFramePr>
        <p:xfrm>
          <a:off x="501043" y="980728"/>
          <a:ext cx="11192193" cy="632152"/>
        </p:xfrm>
        <a:graphic>
          <a:graphicData uri="http://schemas.openxmlformats.org/drawingml/2006/table">
            <a:tbl>
              <a:tblPr/>
              <a:tblGrid>
                <a:gridCol w="2038957">
                  <a:extLst>
                    <a:ext uri="{9D8B030D-6E8A-4147-A177-3AD203B41FA5}">
                      <a16:colId xmlns:a16="http://schemas.microsoft.com/office/drawing/2014/main" val="20000"/>
                    </a:ext>
                  </a:extLst>
                </a:gridCol>
                <a:gridCol w="9153236">
                  <a:extLst>
                    <a:ext uri="{9D8B030D-6E8A-4147-A177-3AD203B41FA5}">
                      <a16:colId xmlns:a16="http://schemas.microsoft.com/office/drawing/2014/main" val="20001"/>
                    </a:ext>
                  </a:extLst>
                </a:gridCol>
              </a:tblGrid>
              <a:tr h="225425">
                <a:tc>
                  <a:txBody>
                    <a:bodyPr/>
                    <a:lstStyle/>
                    <a:p>
                      <a:pPr marL="0" marR="0" lvl="0" indent="0" algn="ctr" defTabSz="914400" rtl="0" eaLnBrk="1" fontAlgn="base" latinLnBrk="0" hangingPunct="1">
                        <a:lnSpc>
                          <a:spcPct val="100000"/>
                        </a:lnSpc>
                        <a:spcBef>
                          <a:spcPct val="0"/>
                        </a:spcBef>
                        <a:spcAft>
                          <a:spcPct val="0"/>
                        </a:spcAft>
                        <a:buClr>
                          <a:schemeClr val="hlink"/>
                        </a:buClr>
                        <a:buSzPct val="120000"/>
                        <a:buFont typeface="Wingdings" pitchFamily="2" charset="2"/>
                        <a:buNone/>
                        <a:tabLst/>
                      </a:pPr>
                      <a:r>
                        <a:rPr kumimoji="0" lang="ja-JP" altLang="en-US" sz="1600" b="0" i="0" u="none" strike="noStrike" cap="none" normalizeH="0" baseline="0">
                          <a:ln>
                            <a:noFill/>
                          </a:ln>
                          <a:solidFill>
                            <a:srgbClr val="000000"/>
                          </a:solidFill>
                          <a:effectLst/>
                          <a:latin typeface="Meiryo UI" panose="020B0604030504040204" pitchFamily="50" charset="-128"/>
                          <a:ea typeface="Meiryo UI" panose="020B0604030504040204" pitchFamily="50" charset="-128"/>
                          <a:cs typeface="Meiryo UI" pitchFamily="50" charset="-128"/>
                        </a:rPr>
                        <a:t>修正月・版</a:t>
                      </a:r>
                    </a:p>
                  </a:txBody>
                  <a:tcPr marL="90001" marR="90001" marT="36118" marB="361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120000"/>
                        <a:buFont typeface="Wingdings" pitchFamily="2" charset="2"/>
                        <a:buNone/>
                        <a:tabLst/>
                      </a:pPr>
                      <a:r>
                        <a:rPr kumimoji="0" lang="ja-JP" altLang="en-US" sz="1600" b="0" i="0" u="none" strike="noStrike" cap="none" normalizeH="0" baseline="0">
                          <a:ln>
                            <a:noFill/>
                          </a:ln>
                          <a:solidFill>
                            <a:srgbClr val="000000"/>
                          </a:solidFill>
                          <a:effectLst/>
                          <a:latin typeface="Meiryo UI" panose="020B0604030504040204" pitchFamily="50" charset="-128"/>
                          <a:ea typeface="Meiryo UI" panose="020B0604030504040204" pitchFamily="50" charset="-128"/>
                          <a:cs typeface="Meiryo UI" pitchFamily="50" charset="-128"/>
                        </a:rPr>
                        <a:t>修正箇所・内容</a:t>
                      </a:r>
                    </a:p>
                  </a:txBody>
                  <a:tcPr marL="90001" marR="90001" marT="36118" marB="361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25425">
                <a:tc>
                  <a:txBody>
                    <a:bodyPr/>
                    <a:lstStyle/>
                    <a:p>
                      <a:pPr marL="0" marR="0" lvl="0" indent="0" algn="l" defTabSz="914400" rtl="0" eaLnBrk="1" fontAlgn="base" latinLnBrk="0" hangingPunct="1">
                        <a:lnSpc>
                          <a:spcPct val="100000"/>
                        </a:lnSpc>
                        <a:spcBef>
                          <a:spcPct val="0"/>
                        </a:spcBef>
                        <a:spcAft>
                          <a:spcPct val="0"/>
                        </a:spcAft>
                        <a:buClr>
                          <a:schemeClr val="hlink"/>
                        </a:buClr>
                        <a:buSzPct val="120000"/>
                        <a:buFont typeface="Wingdings" pitchFamily="2" charset="2"/>
                        <a:buNone/>
                        <a:tabLst/>
                      </a:pPr>
                      <a:r>
                        <a:rPr kumimoji="0" lang="en-US" altLang="ja-JP" sz="1600" b="0" i="0" u="none" strike="noStrike" cap="none" normalizeH="0" baseline="0">
                          <a:ln>
                            <a:noFill/>
                          </a:ln>
                          <a:solidFill>
                            <a:srgbClr val="000000"/>
                          </a:solidFill>
                          <a:effectLst/>
                          <a:latin typeface="Meiryo UI" panose="020B0604030504040204" pitchFamily="50" charset="-128"/>
                          <a:ea typeface="Meiryo UI" panose="020B0604030504040204" pitchFamily="50" charset="-128"/>
                          <a:cs typeface="Meiryo UI" pitchFamily="50" charset="-128"/>
                        </a:rPr>
                        <a:t>2024/11</a:t>
                      </a:r>
                      <a:r>
                        <a:rPr kumimoji="0" lang="ja-JP" altLang="en-US" sz="1600" b="0" i="0" u="none" strike="noStrike" cap="none" normalizeH="0" baseline="0">
                          <a:ln>
                            <a:noFill/>
                          </a:ln>
                          <a:solidFill>
                            <a:srgbClr val="000000"/>
                          </a:solidFill>
                          <a:effectLst/>
                          <a:latin typeface="Meiryo UI" panose="020B0604030504040204" pitchFamily="50" charset="-128"/>
                          <a:ea typeface="Meiryo UI" panose="020B0604030504040204" pitchFamily="50" charset="-128"/>
                          <a:cs typeface="Meiryo UI" pitchFamily="50" charset="-128"/>
                        </a:rPr>
                        <a:t> </a:t>
                      </a:r>
                      <a:r>
                        <a:rPr kumimoji="0" lang="en-US" altLang="ja-JP" sz="1600" b="0" i="0" u="none" strike="noStrike" cap="none" normalizeH="0" baseline="0">
                          <a:ln>
                            <a:noFill/>
                          </a:ln>
                          <a:solidFill>
                            <a:srgbClr val="000000"/>
                          </a:solidFill>
                          <a:effectLst/>
                          <a:latin typeface="Meiryo UI" panose="020B0604030504040204" pitchFamily="50" charset="-128"/>
                          <a:ea typeface="Meiryo UI" panose="020B0604030504040204" pitchFamily="50" charset="-128"/>
                          <a:cs typeface="Meiryo UI" pitchFamily="50" charset="-128"/>
                        </a:rPr>
                        <a:t>1.0</a:t>
                      </a:r>
                      <a:r>
                        <a:rPr kumimoji="0" lang="ja-JP" altLang="en-US" sz="1600" b="0" i="0" u="none" strike="noStrike" cap="none" normalizeH="0" baseline="0">
                          <a:ln>
                            <a:noFill/>
                          </a:ln>
                          <a:solidFill>
                            <a:srgbClr val="000000"/>
                          </a:solidFill>
                          <a:effectLst/>
                          <a:latin typeface="Meiryo UI" panose="020B0604030504040204" pitchFamily="50" charset="-128"/>
                          <a:ea typeface="Meiryo UI" panose="020B0604030504040204" pitchFamily="50" charset="-128"/>
                          <a:cs typeface="Meiryo UI" pitchFamily="50" charset="-128"/>
                        </a:rPr>
                        <a:t>版</a:t>
                      </a:r>
                    </a:p>
                  </a:txBody>
                  <a:tcPr marL="90001" marR="90001" marT="36118" marB="361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120000"/>
                        <a:buFont typeface="Wingdings" pitchFamily="2" charset="2"/>
                        <a:buNone/>
                        <a:tabLst/>
                      </a:pPr>
                      <a:r>
                        <a:rPr kumimoji="0" lang="ja-JP" altLang="en-US" sz="1600" b="0" i="0" u="none" strike="noStrike" cap="none" normalizeH="0" baseline="0">
                          <a:ln>
                            <a:noFill/>
                          </a:ln>
                          <a:solidFill>
                            <a:srgbClr val="000000"/>
                          </a:solidFill>
                          <a:effectLst/>
                          <a:latin typeface="Meiryo UI" panose="020B0604030504040204" pitchFamily="50" charset="-128"/>
                          <a:ea typeface="Meiryo UI" panose="020B0604030504040204" pitchFamily="50" charset="-128"/>
                          <a:cs typeface="Meiryo UI" pitchFamily="50" charset="-128"/>
                        </a:rPr>
                        <a:t>初版</a:t>
                      </a:r>
                    </a:p>
                  </a:txBody>
                  <a:tcPr marL="90001" marR="90001" marT="36118" marB="361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0346078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7C57FD2-15E8-4158-BE34-FE35D2EDA8B9}"/>
              </a:ext>
            </a:extLst>
          </p:cNvPr>
          <p:cNvSpPr>
            <a:spLocks noGrp="1"/>
          </p:cNvSpPr>
          <p:nvPr>
            <p:ph type="title"/>
          </p:nvPr>
        </p:nvSpPr>
        <p:spPr>
          <a:xfrm>
            <a:off x="361242" y="182705"/>
            <a:ext cx="10135308" cy="544512"/>
          </a:xfrm>
        </p:spPr>
        <p:txBody>
          <a:bodyPr>
            <a:noAutofit/>
          </a:bodyPr>
          <a:lstStyle/>
          <a:p>
            <a:r>
              <a:rPr lang="en-US" altLang="ja-JP"/>
              <a:t>1.</a:t>
            </a:r>
            <a:r>
              <a:rPr lang="ja-JP" altLang="en-US"/>
              <a:t>機能強化ポイント</a:t>
            </a:r>
            <a:r>
              <a:rPr lang="en-US" altLang="ja-JP" sz="2800"/>
              <a:t>(</a:t>
            </a:r>
            <a:r>
              <a:rPr lang="ja-JP" altLang="en-US" sz="2800"/>
              <a:t>ワークフロー機能強化③</a:t>
            </a:r>
            <a:r>
              <a:rPr lang="en-US" altLang="ja-JP" sz="2800"/>
              <a:t>)</a:t>
            </a:r>
            <a:endParaRPr kumimoji="1" lang="ja-JP" altLang="en-US" sz="2800"/>
          </a:p>
        </p:txBody>
      </p:sp>
      <p:sp>
        <p:nvSpPr>
          <p:cNvPr id="7" name="フッター プレースホルダー 6">
            <a:extLst>
              <a:ext uri="{FF2B5EF4-FFF2-40B4-BE49-F238E27FC236}">
                <a16:creationId xmlns:a16="http://schemas.microsoft.com/office/drawing/2014/main" id="{FC0605F2-C3CE-47DC-BC92-DE886DB6C946}"/>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B4D0A42E-A8EC-4AA9-99CC-0988BCE9B592}"/>
              </a:ext>
            </a:extLst>
          </p:cNvPr>
          <p:cNvSpPr>
            <a:spLocks noGrp="1"/>
          </p:cNvSpPr>
          <p:nvPr>
            <p:ph type="sldNum" sz="quarter" idx="12"/>
          </p:nvPr>
        </p:nvSpPr>
        <p:spPr/>
        <p:txBody>
          <a:bodyPr/>
          <a:lstStyle/>
          <a:p>
            <a:fld id="{EA9BEE3E-AB6A-470B-94EF-94806EC83E93}" type="slidenum">
              <a:rPr kumimoji="1" lang="ja-JP" altLang="en-US" smtClean="0"/>
              <a:t>19</a:t>
            </a:fld>
            <a:endParaRPr kumimoji="1" lang="ja-JP" altLang="en-US"/>
          </a:p>
        </p:txBody>
      </p:sp>
      <p:sp>
        <p:nvSpPr>
          <p:cNvPr id="6" name="テキスト ボックス 5">
            <a:extLst>
              <a:ext uri="{FF2B5EF4-FFF2-40B4-BE49-F238E27FC236}">
                <a16:creationId xmlns:a16="http://schemas.microsoft.com/office/drawing/2014/main" id="{D7B24FDB-4C38-4085-8A6D-3F2550CFE33E}"/>
              </a:ext>
            </a:extLst>
          </p:cNvPr>
          <p:cNvSpPr txBox="1"/>
          <p:nvPr/>
        </p:nvSpPr>
        <p:spPr>
          <a:xfrm>
            <a:off x="474703" y="894994"/>
            <a:ext cx="8334333" cy="954107"/>
          </a:xfrm>
          <a:prstGeom prst="rect">
            <a:avLst/>
          </a:prstGeom>
          <a:noFill/>
        </p:spPr>
        <p:txBody>
          <a:bodyPr wrap="none" rtlCol="0">
            <a:spAutoFit/>
          </a:bodyPr>
          <a:lstStyle/>
          <a:p>
            <a:r>
              <a:rPr lang="ja-JP" altLang="en-US" sz="2800">
                <a:solidFill>
                  <a:schemeClr val="tx2"/>
                </a:solidFill>
                <a:latin typeface="Meiryo UI" panose="020B0604030504040204" pitchFamily="50" charset="-128"/>
                <a:ea typeface="Meiryo UI" panose="020B0604030504040204" pitchFamily="50" charset="-128"/>
              </a:rPr>
              <a:t>ルート部品の削除時のチェック仕様を緩和し、整理しやすく</a:t>
            </a:r>
          </a:p>
          <a:p>
            <a:r>
              <a:rPr lang="ja-JP" altLang="en-US" sz="2800">
                <a:latin typeface="Meiryo UI" panose="020B0604030504040204" pitchFamily="50" charset="-128"/>
                <a:ea typeface="Meiryo UI" panose="020B0604030504040204" pitchFamily="50" charset="-128"/>
              </a:rPr>
              <a:t>　　→不要となったルート部品を整理しやすくなります</a:t>
            </a:r>
          </a:p>
        </p:txBody>
      </p:sp>
      <p:sp>
        <p:nvSpPr>
          <p:cNvPr id="3" name="テキスト ボックス 2">
            <a:extLst>
              <a:ext uri="{FF2B5EF4-FFF2-40B4-BE49-F238E27FC236}">
                <a16:creationId xmlns:a16="http://schemas.microsoft.com/office/drawing/2014/main" id="{1236F040-8134-1D92-35A6-6AF19F693B67}"/>
              </a:ext>
            </a:extLst>
          </p:cNvPr>
          <p:cNvSpPr txBox="1"/>
          <p:nvPr/>
        </p:nvSpPr>
        <p:spPr>
          <a:xfrm>
            <a:off x="584957" y="1908504"/>
            <a:ext cx="10580332" cy="1477328"/>
          </a:xfrm>
          <a:prstGeom prst="rect">
            <a:avLst/>
          </a:prstGeom>
          <a:noFill/>
        </p:spPr>
        <p:txBody>
          <a:bodyPr wrap="none" rtlCol="0">
            <a:spAutoFit/>
          </a:bodyPr>
          <a:lstStyle/>
          <a:p>
            <a:r>
              <a:rPr lang="ja-JP" altLang="en-US">
                <a:latin typeface="Meiryo UI" panose="020B0604030504040204" pitchFamily="50" charset="-128"/>
                <a:ea typeface="Meiryo UI" panose="020B0604030504040204" pitchFamily="50" charset="-128"/>
              </a:rPr>
              <a:t>作成したルート部品を使用した申請書で申請が行われると、ルート部品として不要</a:t>
            </a:r>
            <a:r>
              <a:rPr kumimoji="1" lang="en-US" altLang="ja-JP">
                <a:latin typeface="Meiryo UI" panose="020B0604030504040204" pitchFamily="50" charset="-128"/>
                <a:ea typeface="Meiryo UI" panose="020B0604030504040204" pitchFamily="50" charset="-128"/>
              </a:rPr>
              <a:t>(</a:t>
            </a:r>
            <a:r>
              <a:rPr kumimoji="1" lang="ja-JP" altLang="en-US">
                <a:latin typeface="Meiryo UI" panose="020B0604030504040204" pitchFamily="50" charset="-128"/>
                <a:ea typeface="Meiryo UI" panose="020B0604030504040204" pitchFamily="50" charset="-128"/>
              </a:rPr>
              <a:t>ルートで使用されなくなった</a:t>
            </a:r>
            <a:r>
              <a:rPr kumimoji="1" lang="en-US" altLang="ja-JP">
                <a:latin typeface="Meiryo UI" panose="020B0604030504040204" pitchFamily="50" charset="-128"/>
                <a:ea typeface="Meiryo UI" panose="020B0604030504040204" pitchFamily="50" charset="-128"/>
              </a:rPr>
              <a:t>)</a:t>
            </a:r>
            <a:r>
              <a:rPr lang="ja-JP" altLang="en-US">
                <a:latin typeface="Meiryo UI" panose="020B0604030504040204" pitchFamily="50" charset="-128"/>
                <a:ea typeface="Meiryo UI" panose="020B0604030504040204" pitchFamily="50" charset="-128"/>
              </a:rPr>
              <a:t>に</a:t>
            </a:r>
            <a:endParaRPr lang="en-US" altLang="ja-JP">
              <a:latin typeface="Meiryo UI" panose="020B0604030504040204" pitchFamily="50" charset="-128"/>
              <a:ea typeface="Meiryo UI" panose="020B0604030504040204" pitchFamily="50" charset="-128"/>
            </a:endParaRPr>
          </a:p>
          <a:p>
            <a:r>
              <a:rPr lang="ja-JP" altLang="en-US">
                <a:latin typeface="Meiryo UI" panose="020B0604030504040204" pitchFamily="50" charset="-128"/>
                <a:ea typeface="Meiryo UI" panose="020B0604030504040204" pitchFamily="50" charset="-128"/>
              </a:rPr>
              <a:t>なっても削除しようとするとチェックエラーとなり、削除することができませんでした</a:t>
            </a:r>
            <a:endParaRPr lang="en-US" altLang="ja-JP">
              <a:latin typeface="Meiryo UI" panose="020B0604030504040204" pitchFamily="50" charset="-128"/>
              <a:ea typeface="Meiryo UI" panose="020B0604030504040204" pitchFamily="50" charset="-128"/>
            </a:endParaRPr>
          </a:p>
          <a:p>
            <a:endParaRPr lang="en-US" altLang="ja-JP">
              <a:latin typeface="Meiryo UI" panose="020B0604030504040204" pitchFamily="50" charset="-128"/>
              <a:ea typeface="Meiryo UI" panose="020B0604030504040204" pitchFamily="50" charset="-128"/>
            </a:endParaRPr>
          </a:p>
          <a:p>
            <a:r>
              <a:rPr kumimoji="1" lang="en-US" altLang="ja-JP">
                <a:latin typeface="Meiryo UI" panose="020B0604030504040204" pitchFamily="50" charset="-128"/>
                <a:ea typeface="Meiryo UI" panose="020B0604030504040204" pitchFamily="50" charset="-128"/>
              </a:rPr>
              <a:t>Ver3.5c</a:t>
            </a:r>
            <a:r>
              <a:rPr lang="ja-JP" altLang="en-US">
                <a:latin typeface="Meiryo UI" panose="020B0604030504040204" pitchFamily="50" charset="-128"/>
                <a:ea typeface="Meiryo UI" panose="020B0604030504040204" pitchFamily="50" charset="-128"/>
              </a:rPr>
              <a:t>にて、</a:t>
            </a:r>
            <a:r>
              <a:rPr kumimoji="1" lang="ja-JP" altLang="en-US">
                <a:latin typeface="Meiryo UI" panose="020B0604030504040204" pitchFamily="50" charset="-128"/>
                <a:ea typeface="Meiryo UI" panose="020B0604030504040204" pitchFamily="50" charset="-128"/>
              </a:rPr>
              <a:t>申請の有無に関係なく、不要となった</a:t>
            </a:r>
            <a:r>
              <a:rPr kumimoji="1" lang="en-US" altLang="ja-JP">
                <a:latin typeface="Meiryo UI" panose="020B0604030504040204" pitchFamily="50" charset="-128"/>
                <a:ea typeface="Meiryo UI" panose="020B0604030504040204" pitchFamily="50" charset="-128"/>
              </a:rPr>
              <a:t>(</a:t>
            </a:r>
            <a:r>
              <a:rPr kumimoji="1" lang="ja-JP" altLang="en-US">
                <a:latin typeface="Meiryo UI" panose="020B0604030504040204" pitchFamily="50" charset="-128"/>
                <a:ea typeface="Meiryo UI" panose="020B0604030504040204" pitchFamily="50" charset="-128"/>
              </a:rPr>
              <a:t>ルートで使用されなくなった</a:t>
            </a:r>
            <a:r>
              <a:rPr kumimoji="1" lang="en-US" altLang="ja-JP">
                <a:latin typeface="Meiryo UI" panose="020B0604030504040204" pitchFamily="50" charset="-128"/>
                <a:ea typeface="Meiryo UI" panose="020B0604030504040204" pitchFamily="50" charset="-128"/>
              </a:rPr>
              <a:t>)</a:t>
            </a:r>
            <a:r>
              <a:rPr kumimoji="1" lang="ja-JP" altLang="en-US">
                <a:latin typeface="Meiryo UI" panose="020B0604030504040204" pitchFamily="50" charset="-128"/>
                <a:ea typeface="Meiryo UI" panose="020B0604030504040204" pitchFamily="50" charset="-128"/>
              </a:rPr>
              <a:t>ルート部品は削除することができる</a:t>
            </a:r>
            <a:endParaRPr kumimoji="1" lang="en-US" altLang="ja-JP">
              <a:latin typeface="Meiryo UI" panose="020B0604030504040204" pitchFamily="50" charset="-128"/>
              <a:ea typeface="Meiryo UI" panose="020B0604030504040204" pitchFamily="50" charset="-128"/>
            </a:endParaRPr>
          </a:p>
          <a:p>
            <a:r>
              <a:rPr kumimoji="1" lang="ja-JP" altLang="en-US">
                <a:latin typeface="Meiryo UI" panose="020B0604030504040204" pitchFamily="50" charset="-128"/>
                <a:ea typeface="Meiryo UI" panose="020B0604030504040204" pitchFamily="50" charset="-128"/>
              </a:rPr>
              <a:t>ようになります</a:t>
            </a:r>
          </a:p>
        </p:txBody>
      </p:sp>
    </p:spTree>
    <p:extLst>
      <p:ext uri="{BB962C8B-B14F-4D97-AF65-F5344CB8AC3E}">
        <p14:creationId xmlns:p14="http://schemas.microsoft.com/office/powerpoint/2010/main" val="15837595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49D357-B529-D16B-C54C-93232EA04512}"/>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7E74EE1E-EAE2-574C-35EC-ACA041E028FE}"/>
              </a:ext>
            </a:extLst>
          </p:cNvPr>
          <p:cNvSpPr>
            <a:spLocks noGrp="1"/>
          </p:cNvSpPr>
          <p:nvPr>
            <p:ph type="title"/>
          </p:nvPr>
        </p:nvSpPr>
        <p:spPr>
          <a:xfrm>
            <a:off x="361242" y="182705"/>
            <a:ext cx="10135308" cy="544512"/>
          </a:xfrm>
        </p:spPr>
        <p:txBody>
          <a:bodyPr>
            <a:noAutofit/>
          </a:bodyPr>
          <a:lstStyle/>
          <a:p>
            <a:r>
              <a:rPr lang="en-US" altLang="ja-JP"/>
              <a:t>1.</a:t>
            </a:r>
            <a:r>
              <a:rPr lang="ja-JP" altLang="en-US"/>
              <a:t>機能強化ポイント</a:t>
            </a:r>
            <a:r>
              <a:rPr lang="en-US" altLang="ja-JP" sz="2800"/>
              <a:t>(</a:t>
            </a:r>
            <a:r>
              <a:rPr lang="ja-JP" altLang="en-US" sz="2800"/>
              <a:t>その他①</a:t>
            </a:r>
            <a:r>
              <a:rPr lang="en-US" altLang="ja-JP" sz="2800"/>
              <a:t>)</a:t>
            </a:r>
            <a:endParaRPr kumimoji="1" lang="ja-JP" altLang="en-US" sz="2800"/>
          </a:p>
        </p:txBody>
      </p:sp>
      <p:sp>
        <p:nvSpPr>
          <p:cNvPr id="7" name="フッター プレースホルダー 6">
            <a:extLst>
              <a:ext uri="{FF2B5EF4-FFF2-40B4-BE49-F238E27FC236}">
                <a16:creationId xmlns:a16="http://schemas.microsoft.com/office/drawing/2014/main" id="{6D0D9F65-465C-B57F-5A3A-472BECF07FEF}"/>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AC20FA6D-96B4-5A86-739B-B804AA8B0F5C}"/>
              </a:ext>
            </a:extLst>
          </p:cNvPr>
          <p:cNvSpPr>
            <a:spLocks noGrp="1"/>
          </p:cNvSpPr>
          <p:nvPr>
            <p:ph type="sldNum" sz="quarter" idx="12"/>
          </p:nvPr>
        </p:nvSpPr>
        <p:spPr/>
        <p:txBody>
          <a:bodyPr/>
          <a:lstStyle/>
          <a:p>
            <a:fld id="{EA9BEE3E-AB6A-470B-94EF-94806EC83E93}" type="slidenum">
              <a:rPr kumimoji="1" lang="ja-JP" altLang="en-US" smtClean="0"/>
              <a:t>20</a:t>
            </a:fld>
            <a:endParaRPr kumimoji="1" lang="ja-JP" altLang="en-US"/>
          </a:p>
        </p:txBody>
      </p:sp>
      <p:sp>
        <p:nvSpPr>
          <p:cNvPr id="6" name="テキスト ボックス 5">
            <a:extLst>
              <a:ext uri="{FF2B5EF4-FFF2-40B4-BE49-F238E27FC236}">
                <a16:creationId xmlns:a16="http://schemas.microsoft.com/office/drawing/2014/main" id="{3E814F9A-1687-B647-42CD-BE9015899FDD}"/>
              </a:ext>
            </a:extLst>
          </p:cNvPr>
          <p:cNvSpPr txBox="1"/>
          <p:nvPr/>
        </p:nvSpPr>
        <p:spPr>
          <a:xfrm>
            <a:off x="474703" y="894994"/>
            <a:ext cx="7029488" cy="954107"/>
          </a:xfrm>
          <a:prstGeom prst="rect">
            <a:avLst/>
          </a:prstGeom>
          <a:noFill/>
        </p:spPr>
        <p:txBody>
          <a:bodyPr wrap="none" rtlCol="0">
            <a:spAutoFit/>
          </a:bodyPr>
          <a:lstStyle/>
          <a:p>
            <a:r>
              <a:rPr lang="ja-JP" altLang="en-US" sz="2800">
                <a:solidFill>
                  <a:schemeClr val="tx2"/>
                </a:solidFill>
                <a:latin typeface="Meiryo UI" panose="020B0604030504040204" pitchFamily="50" charset="-128"/>
                <a:ea typeface="Meiryo UI" panose="020B0604030504040204" pitchFamily="50" charset="-128"/>
              </a:rPr>
              <a:t>キーワード検索時に</a:t>
            </a:r>
            <a:r>
              <a:rPr lang="en-US" altLang="ja-JP" sz="2800">
                <a:solidFill>
                  <a:schemeClr val="tx2"/>
                </a:solidFill>
                <a:latin typeface="Meiryo UI" panose="020B0604030504040204" pitchFamily="50" charset="-128"/>
                <a:ea typeface="Meiryo UI" panose="020B0604030504040204" pitchFamily="50" charset="-128"/>
              </a:rPr>
              <a:t>1</a:t>
            </a:r>
            <a:r>
              <a:rPr lang="ja-JP" altLang="en-US" sz="2800">
                <a:solidFill>
                  <a:schemeClr val="tx2"/>
                </a:solidFill>
                <a:latin typeface="Meiryo UI" panose="020B0604030504040204" pitchFamily="50" charset="-128"/>
                <a:ea typeface="Meiryo UI" panose="020B0604030504040204" pitchFamily="50" charset="-128"/>
              </a:rPr>
              <a:t>文字での検索が可能に</a:t>
            </a:r>
          </a:p>
          <a:p>
            <a:r>
              <a:rPr lang="ja-JP" altLang="en-US" sz="2800">
                <a:latin typeface="Meiryo UI" panose="020B0604030504040204" pitchFamily="50" charset="-128"/>
                <a:ea typeface="Meiryo UI" panose="020B0604030504040204" pitchFamily="50" charset="-128"/>
              </a:rPr>
              <a:t>　　→キーワード検索時の煩わしさを解消しました</a:t>
            </a:r>
          </a:p>
        </p:txBody>
      </p:sp>
      <p:sp>
        <p:nvSpPr>
          <p:cNvPr id="3" name="テキスト ボックス 2">
            <a:extLst>
              <a:ext uri="{FF2B5EF4-FFF2-40B4-BE49-F238E27FC236}">
                <a16:creationId xmlns:a16="http://schemas.microsoft.com/office/drawing/2014/main" id="{40F5FFCA-6D67-71F6-0D91-E788953F17E6}"/>
              </a:ext>
            </a:extLst>
          </p:cNvPr>
          <p:cNvSpPr txBox="1"/>
          <p:nvPr/>
        </p:nvSpPr>
        <p:spPr>
          <a:xfrm>
            <a:off x="484639" y="2252571"/>
            <a:ext cx="5448928" cy="584775"/>
          </a:xfrm>
          <a:prstGeom prst="rect">
            <a:avLst/>
          </a:prstGeom>
          <a:noFill/>
        </p:spPr>
        <p:txBody>
          <a:bodyPr wrap="none" rtlCol="0">
            <a:spAutoFit/>
          </a:bodyPr>
          <a:lstStyle/>
          <a:p>
            <a:r>
              <a:rPr kumimoji="1" lang="ja-JP" altLang="en-US" sz="1600">
                <a:latin typeface="Meiryo UI" panose="020B0604030504040204" pitchFamily="50" charset="-128"/>
                <a:ea typeface="Meiryo UI" panose="020B0604030504040204" pitchFamily="50" charset="-128"/>
              </a:rPr>
              <a:t>キーワード検索時の入力文字数が「</a:t>
            </a:r>
            <a:r>
              <a:rPr kumimoji="1" lang="en-US" altLang="ja-JP" sz="1600">
                <a:latin typeface="Meiryo UI" panose="020B0604030504040204" pitchFamily="50" charset="-128"/>
                <a:ea typeface="Meiryo UI" panose="020B0604030504040204" pitchFamily="50" charset="-128"/>
              </a:rPr>
              <a:t>2</a:t>
            </a:r>
            <a:r>
              <a:rPr kumimoji="1" lang="ja-JP" altLang="en-US" sz="1600">
                <a:latin typeface="Meiryo UI" panose="020B0604030504040204" pitchFamily="50" charset="-128"/>
                <a:ea typeface="Meiryo UI" panose="020B0604030504040204" pitchFamily="50" charset="-128"/>
              </a:rPr>
              <a:t>文字以上」のため</a:t>
            </a:r>
            <a:endParaRPr kumimoji="1" lang="en-US" altLang="ja-JP" sz="1600">
              <a:latin typeface="Meiryo UI" panose="020B0604030504040204" pitchFamily="50" charset="-128"/>
              <a:ea typeface="Meiryo UI" panose="020B0604030504040204" pitchFamily="50" charset="-128"/>
            </a:endParaRPr>
          </a:p>
          <a:p>
            <a:r>
              <a:rPr kumimoji="1" lang="en-US" altLang="ja-JP" sz="1600">
                <a:latin typeface="Meiryo UI" panose="020B0604030504040204" pitchFamily="50" charset="-128"/>
                <a:ea typeface="Meiryo UI" panose="020B0604030504040204" pitchFamily="50" charset="-128"/>
              </a:rPr>
              <a:t>1</a:t>
            </a:r>
            <a:r>
              <a:rPr kumimoji="1" lang="ja-JP" altLang="en-US" sz="1600">
                <a:latin typeface="Meiryo UI" panose="020B0604030504040204" pitchFamily="50" charset="-128"/>
                <a:ea typeface="Meiryo UI" panose="020B0604030504040204" pitchFamily="50" charset="-128"/>
              </a:rPr>
              <a:t>文字で検索したい場合には「*」を入力して</a:t>
            </a:r>
            <a:r>
              <a:rPr kumimoji="1" lang="en-US" altLang="ja-JP" sz="1600">
                <a:latin typeface="Meiryo UI" panose="020B0604030504040204" pitchFamily="50" charset="-128"/>
                <a:ea typeface="Meiryo UI" panose="020B0604030504040204" pitchFamily="50" charset="-128"/>
              </a:rPr>
              <a:t>2</a:t>
            </a:r>
            <a:r>
              <a:rPr kumimoji="1" lang="ja-JP" altLang="en-US" sz="1600">
                <a:latin typeface="Meiryo UI" panose="020B0604030504040204" pitchFamily="50" charset="-128"/>
                <a:ea typeface="Meiryo UI" panose="020B0604030504040204" pitchFamily="50" charset="-128"/>
              </a:rPr>
              <a:t>文字にして検索要</a:t>
            </a:r>
            <a:endParaRPr kumimoji="1" lang="en-US" altLang="ja-JP" sz="160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F9BBB3F8-D003-A156-03B5-64B27C818DB8}"/>
              </a:ext>
            </a:extLst>
          </p:cNvPr>
          <p:cNvSpPr txBox="1"/>
          <p:nvPr/>
        </p:nvSpPr>
        <p:spPr>
          <a:xfrm>
            <a:off x="503771" y="1819035"/>
            <a:ext cx="2289601" cy="369332"/>
          </a:xfrm>
          <a:prstGeom prst="rect">
            <a:avLst/>
          </a:prstGeom>
          <a:noFill/>
        </p:spPr>
        <p:txBody>
          <a:bodyPr wrap="none" rtlCol="0">
            <a:spAutoFit/>
          </a:bodyPr>
          <a:lstStyle/>
          <a:p>
            <a:r>
              <a:rPr kumimoji="1" lang="en-US" altLang="ja-JP">
                <a:latin typeface="Meiryo UI" panose="020B0604030504040204" pitchFamily="50" charset="-128"/>
                <a:ea typeface="Meiryo UI" panose="020B0604030504040204" pitchFamily="50" charset="-128"/>
              </a:rPr>
              <a:t>Before</a:t>
            </a:r>
            <a:r>
              <a:rPr kumimoji="1" lang="ja-JP" altLang="en-US">
                <a:latin typeface="Meiryo UI" panose="020B0604030504040204" pitchFamily="50" charset="-128"/>
                <a:ea typeface="Meiryo UI" panose="020B0604030504040204" pitchFamily="50" charset="-128"/>
              </a:rPr>
              <a:t>　</a:t>
            </a:r>
            <a:r>
              <a:rPr kumimoji="1" lang="en-US" altLang="ja-JP">
                <a:latin typeface="Meiryo UI" panose="020B0604030504040204" pitchFamily="50" charset="-128"/>
                <a:ea typeface="Meiryo UI" panose="020B0604030504040204" pitchFamily="50" charset="-128"/>
              </a:rPr>
              <a:t>Ver3.4c</a:t>
            </a:r>
            <a:r>
              <a:rPr kumimoji="1" lang="ja-JP" altLang="en-US">
                <a:latin typeface="Meiryo UI" panose="020B0604030504040204" pitchFamily="50" charset="-128"/>
                <a:ea typeface="Meiryo UI" panose="020B0604030504040204" pitchFamily="50" charset="-128"/>
              </a:rPr>
              <a:t>まで</a:t>
            </a:r>
          </a:p>
        </p:txBody>
      </p:sp>
      <p:cxnSp>
        <p:nvCxnSpPr>
          <p:cNvPr id="5" name="直線コネクタ 4">
            <a:extLst>
              <a:ext uri="{FF2B5EF4-FFF2-40B4-BE49-F238E27FC236}">
                <a16:creationId xmlns:a16="http://schemas.microsoft.com/office/drawing/2014/main" id="{FE224921-3B6B-A22A-B4BF-D15FE0EB913D}"/>
              </a:ext>
            </a:extLst>
          </p:cNvPr>
          <p:cNvCxnSpPr>
            <a:cxnSpLocks/>
          </p:cNvCxnSpPr>
          <p:nvPr/>
        </p:nvCxnSpPr>
        <p:spPr>
          <a:xfrm>
            <a:off x="513052" y="2188367"/>
            <a:ext cx="2304000" cy="0"/>
          </a:xfrm>
          <a:prstGeom prst="line">
            <a:avLst/>
          </a:prstGeom>
          <a:ln w="38100" cap="rnd">
            <a:solidFill>
              <a:srgbClr val="01458D"/>
            </a:solidFill>
            <a:round/>
          </a:ln>
        </p:spPr>
        <p:style>
          <a:lnRef idx="1">
            <a:schemeClr val="accent1"/>
          </a:lnRef>
          <a:fillRef idx="0">
            <a:schemeClr val="accent1"/>
          </a:fillRef>
          <a:effectRef idx="0">
            <a:schemeClr val="accent1"/>
          </a:effectRef>
          <a:fontRef idx="minor">
            <a:schemeClr val="tx1"/>
          </a:fontRef>
        </p:style>
      </p:cxnSp>
      <p:sp>
        <p:nvSpPr>
          <p:cNvPr id="9" name="テキスト ボックス 8">
            <a:extLst>
              <a:ext uri="{FF2B5EF4-FFF2-40B4-BE49-F238E27FC236}">
                <a16:creationId xmlns:a16="http://schemas.microsoft.com/office/drawing/2014/main" id="{05B4B0AD-1961-2EC7-C21D-355FB3765B62}"/>
              </a:ext>
            </a:extLst>
          </p:cNvPr>
          <p:cNvSpPr txBox="1"/>
          <p:nvPr/>
        </p:nvSpPr>
        <p:spPr>
          <a:xfrm>
            <a:off x="6450321" y="2262096"/>
            <a:ext cx="2803973" cy="338554"/>
          </a:xfrm>
          <a:prstGeom prst="rect">
            <a:avLst/>
          </a:prstGeom>
          <a:noFill/>
        </p:spPr>
        <p:txBody>
          <a:bodyPr wrap="none" rtlCol="0">
            <a:spAutoFit/>
          </a:bodyPr>
          <a:lstStyle/>
          <a:p>
            <a:r>
              <a:rPr lang="en-US" altLang="ja-JP" sz="1600">
                <a:latin typeface="Meiryo UI" panose="020B0604030504040204" pitchFamily="50" charset="-128"/>
                <a:ea typeface="Meiryo UI" panose="020B0604030504040204" pitchFamily="50" charset="-128"/>
              </a:rPr>
              <a:t>1</a:t>
            </a:r>
            <a:r>
              <a:rPr lang="ja-JP" altLang="en-US" sz="1600">
                <a:latin typeface="Meiryo UI" panose="020B0604030504040204" pitchFamily="50" charset="-128"/>
                <a:ea typeface="Meiryo UI" panose="020B0604030504040204" pitchFamily="50" charset="-128"/>
              </a:rPr>
              <a:t>文字でも検索可能になりました</a:t>
            </a:r>
            <a:endParaRPr kumimoji="1" lang="ja-JP" altLang="en-US" sz="1600">
              <a:latin typeface="Meiryo UI" panose="020B0604030504040204" pitchFamily="50" charset="-128"/>
              <a:ea typeface="Meiryo UI" panose="020B0604030504040204" pitchFamily="50" charset="-128"/>
            </a:endParaRPr>
          </a:p>
        </p:txBody>
      </p:sp>
      <p:cxnSp>
        <p:nvCxnSpPr>
          <p:cNvPr id="10" name="直線コネクタ 9">
            <a:extLst>
              <a:ext uri="{FF2B5EF4-FFF2-40B4-BE49-F238E27FC236}">
                <a16:creationId xmlns:a16="http://schemas.microsoft.com/office/drawing/2014/main" id="{64601539-FC95-6FB4-C6D8-38E3CFBD5BAC}"/>
              </a:ext>
            </a:extLst>
          </p:cNvPr>
          <p:cNvCxnSpPr>
            <a:cxnSpLocks/>
          </p:cNvCxnSpPr>
          <p:nvPr/>
        </p:nvCxnSpPr>
        <p:spPr>
          <a:xfrm>
            <a:off x="6452944" y="2188367"/>
            <a:ext cx="2304000" cy="0"/>
          </a:xfrm>
          <a:prstGeom prst="line">
            <a:avLst/>
          </a:prstGeom>
          <a:ln w="38100" cap="rnd">
            <a:solidFill>
              <a:srgbClr val="D61522"/>
            </a:solidFill>
            <a:round/>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797B4D9B-E267-0BCE-C5D1-7249690BA05F}"/>
              </a:ext>
            </a:extLst>
          </p:cNvPr>
          <p:cNvSpPr txBox="1"/>
          <p:nvPr/>
        </p:nvSpPr>
        <p:spPr>
          <a:xfrm>
            <a:off x="6444731" y="1819035"/>
            <a:ext cx="1749005" cy="369332"/>
          </a:xfrm>
          <a:prstGeom prst="rect">
            <a:avLst/>
          </a:prstGeom>
          <a:noFill/>
        </p:spPr>
        <p:txBody>
          <a:bodyPr wrap="none" rtlCol="0">
            <a:spAutoFit/>
          </a:bodyPr>
          <a:lstStyle/>
          <a:p>
            <a:r>
              <a:rPr kumimoji="1" lang="en-US" altLang="ja-JP">
                <a:latin typeface="Meiryo UI" panose="020B0604030504040204" pitchFamily="50" charset="-128"/>
                <a:ea typeface="Meiryo UI" panose="020B0604030504040204" pitchFamily="50" charset="-128"/>
              </a:rPr>
              <a:t>After</a:t>
            </a:r>
            <a:r>
              <a:rPr kumimoji="1" lang="ja-JP" altLang="en-US">
                <a:latin typeface="Meiryo UI" panose="020B0604030504040204" pitchFamily="50" charset="-128"/>
                <a:ea typeface="Meiryo UI" panose="020B0604030504040204" pitchFamily="50" charset="-128"/>
              </a:rPr>
              <a:t>　</a:t>
            </a:r>
            <a:r>
              <a:rPr kumimoji="1" lang="en-US" altLang="ja-JP">
                <a:latin typeface="Meiryo UI" panose="020B0604030504040204" pitchFamily="50" charset="-128"/>
                <a:ea typeface="Meiryo UI" panose="020B0604030504040204" pitchFamily="50" charset="-128"/>
              </a:rPr>
              <a:t>Ver3.5c</a:t>
            </a:r>
            <a:endParaRPr kumimoji="1" lang="ja-JP" altLang="en-US">
              <a:latin typeface="Meiryo UI" panose="020B0604030504040204" pitchFamily="50" charset="-128"/>
              <a:ea typeface="Meiryo UI" panose="020B0604030504040204" pitchFamily="50" charset="-128"/>
            </a:endParaRPr>
          </a:p>
        </p:txBody>
      </p:sp>
      <p:pic>
        <p:nvPicPr>
          <p:cNvPr id="12" name="図 11">
            <a:extLst>
              <a:ext uri="{FF2B5EF4-FFF2-40B4-BE49-F238E27FC236}">
                <a16:creationId xmlns:a16="http://schemas.microsoft.com/office/drawing/2014/main" id="{21571C91-483D-DBD4-D56C-66650ED475B3}"/>
              </a:ext>
            </a:extLst>
          </p:cNvPr>
          <p:cNvPicPr>
            <a:picLocks noChangeAspect="1"/>
          </p:cNvPicPr>
          <p:nvPr/>
        </p:nvPicPr>
        <p:blipFill rotWithShape="1">
          <a:blip r:embed="rId2"/>
          <a:srcRect r="26326"/>
          <a:stretch/>
        </p:blipFill>
        <p:spPr>
          <a:xfrm>
            <a:off x="525806" y="2845098"/>
            <a:ext cx="5322033" cy="3834765"/>
          </a:xfrm>
          <a:prstGeom prst="rect">
            <a:avLst/>
          </a:prstGeom>
          <a:ln>
            <a:solidFill>
              <a:schemeClr val="tx1"/>
            </a:solidFill>
          </a:ln>
        </p:spPr>
      </p:pic>
      <p:pic>
        <p:nvPicPr>
          <p:cNvPr id="13" name="図 12">
            <a:extLst>
              <a:ext uri="{FF2B5EF4-FFF2-40B4-BE49-F238E27FC236}">
                <a16:creationId xmlns:a16="http://schemas.microsoft.com/office/drawing/2014/main" id="{839DB7FB-33D2-43D4-F6CD-A7C5981A9189}"/>
              </a:ext>
            </a:extLst>
          </p:cNvPr>
          <p:cNvPicPr>
            <a:picLocks noChangeAspect="1"/>
          </p:cNvPicPr>
          <p:nvPr/>
        </p:nvPicPr>
        <p:blipFill rotWithShape="1">
          <a:blip r:embed="rId3"/>
          <a:srcRect r="26422"/>
          <a:stretch/>
        </p:blipFill>
        <p:spPr>
          <a:xfrm>
            <a:off x="6439321" y="2850944"/>
            <a:ext cx="5315098" cy="3834765"/>
          </a:xfrm>
          <a:prstGeom prst="rect">
            <a:avLst/>
          </a:prstGeom>
          <a:ln>
            <a:solidFill>
              <a:schemeClr val="tx1"/>
            </a:solidFill>
          </a:ln>
        </p:spPr>
      </p:pic>
      <p:sp>
        <p:nvSpPr>
          <p:cNvPr id="14" name="正方形/長方形 13">
            <a:extLst>
              <a:ext uri="{FF2B5EF4-FFF2-40B4-BE49-F238E27FC236}">
                <a16:creationId xmlns:a16="http://schemas.microsoft.com/office/drawing/2014/main" id="{B24D722A-B8AF-062F-355F-4597E38DAA39}"/>
              </a:ext>
            </a:extLst>
          </p:cNvPr>
          <p:cNvSpPr/>
          <p:nvPr/>
        </p:nvSpPr>
        <p:spPr>
          <a:xfrm>
            <a:off x="798591" y="4586146"/>
            <a:ext cx="1077362" cy="30781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93B32860-C921-76F7-7025-D8419B72E925}"/>
              </a:ext>
            </a:extLst>
          </p:cNvPr>
          <p:cNvSpPr/>
          <p:nvPr/>
        </p:nvSpPr>
        <p:spPr>
          <a:xfrm>
            <a:off x="6701316" y="4592653"/>
            <a:ext cx="1077362" cy="30781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吹き出し: 角を丸めた四角形 15">
            <a:extLst>
              <a:ext uri="{FF2B5EF4-FFF2-40B4-BE49-F238E27FC236}">
                <a16:creationId xmlns:a16="http://schemas.microsoft.com/office/drawing/2014/main" id="{1D922FF6-EFE7-60D5-1819-6FED4B50839E}"/>
              </a:ext>
            </a:extLst>
          </p:cNvPr>
          <p:cNvSpPr/>
          <p:nvPr/>
        </p:nvSpPr>
        <p:spPr>
          <a:xfrm>
            <a:off x="2124530" y="4978642"/>
            <a:ext cx="1950623" cy="340519"/>
          </a:xfrm>
          <a:prstGeom prst="wedgeRoundRectCallout">
            <a:avLst>
              <a:gd name="adj1" fmla="val -61167"/>
              <a:gd name="adj2" fmla="val -101907"/>
              <a:gd name="adj3" fmla="val 16667"/>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kumimoji="1" lang="ja-JP" altLang="en-US" sz="1400">
                <a:solidFill>
                  <a:schemeClr val="tx1"/>
                </a:solidFill>
                <a:latin typeface="Meiryo UI" panose="020B0604030504040204" pitchFamily="50" charset="-128"/>
                <a:ea typeface="Meiryo UI" panose="020B0604030504040204" pitchFamily="50" charset="-128"/>
              </a:rPr>
              <a:t>「日*」でないと検索不可</a:t>
            </a:r>
          </a:p>
        </p:txBody>
      </p:sp>
      <p:sp>
        <p:nvSpPr>
          <p:cNvPr id="17" name="吹き出し: 角を丸めた四角形 16">
            <a:extLst>
              <a:ext uri="{FF2B5EF4-FFF2-40B4-BE49-F238E27FC236}">
                <a16:creationId xmlns:a16="http://schemas.microsoft.com/office/drawing/2014/main" id="{C079CCC6-1E53-A349-A1DD-19539E7ECA95}"/>
              </a:ext>
            </a:extLst>
          </p:cNvPr>
          <p:cNvSpPr/>
          <p:nvPr/>
        </p:nvSpPr>
        <p:spPr>
          <a:xfrm>
            <a:off x="8046630" y="4986662"/>
            <a:ext cx="1251978" cy="340519"/>
          </a:xfrm>
          <a:prstGeom prst="wedgeRoundRectCallout">
            <a:avLst>
              <a:gd name="adj1" fmla="val -69121"/>
              <a:gd name="adj2" fmla="val -104566"/>
              <a:gd name="adj3" fmla="val 16667"/>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kumimoji="1" lang="ja-JP" altLang="en-US" sz="1400">
                <a:solidFill>
                  <a:schemeClr val="tx1"/>
                </a:solidFill>
                <a:latin typeface="Meiryo UI" panose="020B0604030504040204" pitchFamily="50" charset="-128"/>
                <a:ea typeface="Meiryo UI" panose="020B0604030504040204" pitchFamily="50" charset="-128"/>
              </a:rPr>
              <a:t>「日」で検索可</a:t>
            </a:r>
          </a:p>
        </p:txBody>
      </p:sp>
      <p:cxnSp>
        <p:nvCxnSpPr>
          <p:cNvPr id="23" name="直線コネクタ 22">
            <a:extLst>
              <a:ext uri="{FF2B5EF4-FFF2-40B4-BE49-F238E27FC236}">
                <a16:creationId xmlns:a16="http://schemas.microsoft.com/office/drawing/2014/main" id="{BCC2E057-138C-A664-D80A-3D56A1FB6ED9}"/>
              </a:ext>
            </a:extLst>
          </p:cNvPr>
          <p:cNvCxnSpPr>
            <a:cxnSpLocks/>
          </p:cNvCxnSpPr>
          <p:nvPr/>
        </p:nvCxnSpPr>
        <p:spPr>
          <a:xfrm>
            <a:off x="6096000" y="1907863"/>
            <a:ext cx="0" cy="4813612"/>
          </a:xfrm>
          <a:prstGeom prst="line">
            <a:avLst/>
          </a:prstGeom>
          <a:ln w="7620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3938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par>
                          <p:cTn id="19" fill="hold">
                            <p:stCondLst>
                              <p:cond delay="500"/>
                            </p:stCondLst>
                            <p:childTnLst>
                              <p:par>
                                <p:cTn id="20" presetID="10" presetClass="entr" presetSubtype="0" fill="hold" grpId="0" nodeType="afterEffect">
                                  <p:stCondLst>
                                    <p:cond delay="100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animBg="1"/>
      <p:bldP spid="15" grpId="0" animBg="1"/>
      <p:bldP spid="16" grpId="0" animBg="1"/>
      <p:bldP spid="1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6EA319-C726-0C98-C082-5AEC5007C178}"/>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2294AF1C-3922-3693-559D-100B8F736998}"/>
              </a:ext>
            </a:extLst>
          </p:cNvPr>
          <p:cNvSpPr>
            <a:spLocks noGrp="1"/>
          </p:cNvSpPr>
          <p:nvPr>
            <p:ph type="title"/>
          </p:nvPr>
        </p:nvSpPr>
        <p:spPr>
          <a:xfrm>
            <a:off x="361242" y="182705"/>
            <a:ext cx="10135308" cy="544512"/>
          </a:xfrm>
        </p:spPr>
        <p:txBody>
          <a:bodyPr>
            <a:noAutofit/>
          </a:bodyPr>
          <a:lstStyle/>
          <a:p>
            <a:r>
              <a:rPr lang="en-US" altLang="ja-JP"/>
              <a:t>1.</a:t>
            </a:r>
            <a:r>
              <a:rPr lang="ja-JP" altLang="en-US"/>
              <a:t>機能強化ポイント</a:t>
            </a:r>
            <a:r>
              <a:rPr lang="en-US" altLang="ja-JP" sz="2800"/>
              <a:t>(</a:t>
            </a:r>
            <a:r>
              <a:rPr lang="ja-JP" altLang="en-US" sz="2800"/>
              <a:t>その他②</a:t>
            </a:r>
            <a:r>
              <a:rPr lang="en-US" altLang="ja-JP" sz="2800"/>
              <a:t>)</a:t>
            </a:r>
            <a:endParaRPr kumimoji="1" lang="ja-JP" altLang="en-US" sz="2800"/>
          </a:p>
        </p:txBody>
      </p:sp>
      <p:sp>
        <p:nvSpPr>
          <p:cNvPr id="7" name="フッター プレースホルダー 6">
            <a:extLst>
              <a:ext uri="{FF2B5EF4-FFF2-40B4-BE49-F238E27FC236}">
                <a16:creationId xmlns:a16="http://schemas.microsoft.com/office/drawing/2014/main" id="{889F44D6-B99E-AC70-3A39-83331247BAC3}"/>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445E5EA0-67EF-FD02-8D64-6A0AC45FA290}"/>
              </a:ext>
            </a:extLst>
          </p:cNvPr>
          <p:cNvSpPr>
            <a:spLocks noGrp="1"/>
          </p:cNvSpPr>
          <p:nvPr>
            <p:ph type="sldNum" sz="quarter" idx="12"/>
          </p:nvPr>
        </p:nvSpPr>
        <p:spPr/>
        <p:txBody>
          <a:bodyPr/>
          <a:lstStyle/>
          <a:p>
            <a:fld id="{EA9BEE3E-AB6A-470B-94EF-94806EC83E93}" type="slidenum">
              <a:rPr kumimoji="1" lang="ja-JP" altLang="en-US" smtClean="0"/>
              <a:t>21</a:t>
            </a:fld>
            <a:endParaRPr kumimoji="1" lang="ja-JP" altLang="en-US"/>
          </a:p>
        </p:txBody>
      </p:sp>
      <p:sp>
        <p:nvSpPr>
          <p:cNvPr id="6" name="テキスト ボックス 5">
            <a:extLst>
              <a:ext uri="{FF2B5EF4-FFF2-40B4-BE49-F238E27FC236}">
                <a16:creationId xmlns:a16="http://schemas.microsoft.com/office/drawing/2014/main" id="{3FEA3ABF-5178-3971-79C5-F2B41331C7F3}"/>
              </a:ext>
            </a:extLst>
          </p:cNvPr>
          <p:cNvSpPr txBox="1"/>
          <p:nvPr/>
        </p:nvSpPr>
        <p:spPr>
          <a:xfrm>
            <a:off x="474703" y="894994"/>
            <a:ext cx="11452174" cy="954107"/>
          </a:xfrm>
          <a:prstGeom prst="rect">
            <a:avLst/>
          </a:prstGeom>
          <a:noFill/>
        </p:spPr>
        <p:txBody>
          <a:bodyPr wrap="none" rtlCol="0">
            <a:spAutoFit/>
          </a:bodyPr>
          <a:lstStyle/>
          <a:p>
            <a:r>
              <a:rPr lang="ja-JP" altLang="en-US" sz="2800">
                <a:solidFill>
                  <a:schemeClr val="tx2"/>
                </a:solidFill>
                <a:latin typeface="Meiryo UI" panose="020B0604030504040204" pitchFamily="50" charset="-128"/>
                <a:ea typeface="Meiryo UI" panose="020B0604030504040204" pitchFamily="50" charset="-128"/>
              </a:rPr>
              <a:t>スケジュール</a:t>
            </a:r>
            <a:r>
              <a:rPr lang="en-US" altLang="ja-JP" sz="2800">
                <a:solidFill>
                  <a:schemeClr val="tx2"/>
                </a:solidFill>
                <a:latin typeface="Meiryo UI" panose="020B0604030504040204" pitchFamily="50" charset="-128"/>
                <a:ea typeface="Meiryo UI" panose="020B0604030504040204" pitchFamily="50" charset="-128"/>
              </a:rPr>
              <a:t>/</a:t>
            </a:r>
            <a:r>
              <a:rPr lang="ja-JP" altLang="en-US" sz="2800">
                <a:solidFill>
                  <a:schemeClr val="tx2"/>
                </a:solidFill>
                <a:latin typeface="Meiryo UI" panose="020B0604030504040204" pitchFamily="50" charset="-128"/>
                <a:ea typeface="Meiryo UI" panose="020B0604030504040204" pitchFamily="50" charset="-128"/>
              </a:rPr>
              <a:t>施設予約の更新時にアドオンプログラムの実行が可能に</a:t>
            </a:r>
          </a:p>
          <a:p>
            <a:r>
              <a:rPr lang="ja-JP" altLang="en-US" sz="2800">
                <a:latin typeface="Meiryo UI" panose="020B0604030504040204" pitchFamily="50" charset="-128"/>
                <a:ea typeface="Meiryo UI" panose="020B0604030504040204" pitchFamily="50" charset="-128"/>
              </a:rPr>
              <a:t>　　→</a:t>
            </a:r>
            <a:r>
              <a:rPr lang="en-US" altLang="ja-JP" sz="2800">
                <a:latin typeface="Meiryo UI" panose="020B0604030504040204" pitchFamily="50" charset="-128"/>
                <a:ea typeface="Meiryo UI" panose="020B0604030504040204" pitchFamily="50" charset="-128"/>
              </a:rPr>
              <a:t>Web</a:t>
            </a:r>
            <a:r>
              <a:rPr lang="ja-JP" altLang="en-US" sz="2800">
                <a:latin typeface="Meiryo UI" panose="020B0604030504040204" pitchFamily="50" charset="-128"/>
                <a:ea typeface="Meiryo UI" panose="020B0604030504040204" pitchFamily="50" charset="-128"/>
              </a:rPr>
              <a:t>データベースと同様にスケジュール</a:t>
            </a:r>
            <a:r>
              <a:rPr lang="en-US" altLang="ja-JP" sz="2800">
                <a:latin typeface="Meiryo UI" panose="020B0604030504040204" pitchFamily="50" charset="-128"/>
                <a:ea typeface="Meiryo UI" panose="020B0604030504040204" pitchFamily="50" charset="-128"/>
              </a:rPr>
              <a:t>/</a:t>
            </a:r>
            <a:r>
              <a:rPr lang="ja-JP" altLang="en-US" sz="2800">
                <a:latin typeface="Meiryo UI" panose="020B0604030504040204" pitchFamily="50" charset="-128"/>
                <a:ea typeface="Meiryo UI" panose="020B0604030504040204" pitchFamily="50" charset="-128"/>
              </a:rPr>
              <a:t>施設予約でも組み込みできます</a:t>
            </a:r>
          </a:p>
        </p:txBody>
      </p:sp>
      <p:pic>
        <p:nvPicPr>
          <p:cNvPr id="11" name="図 10">
            <a:extLst>
              <a:ext uri="{FF2B5EF4-FFF2-40B4-BE49-F238E27FC236}">
                <a16:creationId xmlns:a16="http://schemas.microsoft.com/office/drawing/2014/main" id="{9353B18C-D513-2D7F-8691-F7064FEA7A09}"/>
              </a:ext>
            </a:extLst>
          </p:cNvPr>
          <p:cNvPicPr>
            <a:picLocks noChangeAspect="1"/>
          </p:cNvPicPr>
          <p:nvPr/>
        </p:nvPicPr>
        <p:blipFill>
          <a:blip r:embed="rId2"/>
          <a:stretch>
            <a:fillRect/>
          </a:stretch>
        </p:blipFill>
        <p:spPr>
          <a:xfrm>
            <a:off x="8970283" y="2082004"/>
            <a:ext cx="2828018" cy="1561849"/>
          </a:xfrm>
          <a:prstGeom prst="rect">
            <a:avLst/>
          </a:prstGeom>
          <a:ln>
            <a:solidFill>
              <a:schemeClr val="tx1"/>
            </a:solidFill>
          </a:ln>
        </p:spPr>
      </p:pic>
      <p:sp>
        <p:nvSpPr>
          <p:cNvPr id="12" name="テキスト ボックス 11">
            <a:extLst>
              <a:ext uri="{FF2B5EF4-FFF2-40B4-BE49-F238E27FC236}">
                <a16:creationId xmlns:a16="http://schemas.microsoft.com/office/drawing/2014/main" id="{DA5F0CD5-B346-5B1A-3AA6-9E8D22CECCC0}"/>
              </a:ext>
            </a:extLst>
          </p:cNvPr>
          <p:cNvSpPr txBox="1"/>
          <p:nvPr/>
        </p:nvSpPr>
        <p:spPr>
          <a:xfrm>
            <a:off x="8837782" y="1820395"/>
            <a:ext cx="3119765" cy="261610"/>
          </a:xfrm>
          <a:prstGeom prst="rect">
            <a:avLst/>
          </a:prstGeom>
          <a:noFill/>
        </p:spPr>
        <p:txBody>
          <a:bodyPr wrap="none" rtlCol="0">
            <a:spAutoFit/>
          </a:bodyPr>
          <a:lstStyle/>
          <a:p>
            <a:r>
              <a:rPr lang="ja-JP" altLang="en-US" sz="1100">
                <a:latin typeface="Meiryo UI" panose="020B0604030504040204" pitchFamily="50" charset="-128"/>
                <a:ea typeface="Meiryo UI" panose="020B0604030504040204" pitchFamily="50" charset="-128"/>
              </a:rPr>
              <a:t>＜参考：</a:t>
            </a:r>
            <a:r>
              <a:rPr lang="en-US" altLang="ja-JP" sz="1100">
                <a:latin typeface="Meiryo UI" panose="020B0604030504040204" pitchFamily="50" charset="-128"/>
                <a:ea typeface="Meiryo UI" panose="020B0604030504040204" pitchFamily="50" charset="-128"/>
              </a:rPr>
              <a:t>Web</a:t>
            </a:r>
            <a:r>
              <a:rPr lang="ja-JP" altLang="en-US" sz="1100">
                <a:latin typeface="Meiryo UI" panose="020B0604030504040204" pitchFamily="50" charset="-128"/>
                <a:ea typeface="Meiryo UI" panose="020B0604030504040204" pitchFamily="50" charset="-128"/>
              </a:rPr>
              <a:t>データベース設定</a:t>
            </a:r>
            <a:r>
              <a:rPr lang="en-US" altLang="ja-JP" sz="1100">
                <a:latin typeface="Meiryo UI" panose="020B0604030504040204" pitchFamily="50" charset="-128"/>
                <a:ea typeface="Meiryo UI" panose="020B0604030504040204" pitchFamily="50" charset="-128"/>
              </a:rPr>
              <a:t>(</a:t>
            </a:r>
            <a:r>
              <a:rPr lang="ja-JP" altLang="en-US" sz="1100">
                <a:latin typeface="Meiryo UI" panose="020B0604030504040204" pitchFamily="50" charset="-128"/>
                <a:ea typeface="Meiryo UI" panose="020B0604030504040204" pitchFamily="50" charset="-128"/>
              </a:rPr>
              <a:t>外部連携設定</a:t>
            </a:r>
            <a:r>
              <a:rPr lang="en-US" altLang="ja-JP" sz="1100">
                <a:latin typeface="Meiryo UI" panose="020B0604030504040204" pitchFamily="50" charset="-128"/>
                <a:ea typeface="Meiryo UI" panose="020B0604030504040204" pitchFamily="50" charset="-128"/>
              </a:rPr>
              <a:t>)</a:t>
            </a:r>
            <a:r>
              <a:rPr lang="ja-JP" altLang="en-US" sz="1100">
                <a:latin typeface="Meiryo UI" panose="020B0604030504040204" pitchFamily="50" charset="-128"/>
                <a:ea typeface="Meiryo UI" panose="020B0604030504040204" pitchFamily="50" charset="-128"/>
              </a:rPr>
              <a:t>＞</a:t>
            </a:r>
            <a:endParaRPr kumimoji="1" lang="ja-JP" altLang="en-US" sz="1100">
              <a:latin typeface="Meiryo UI" panose="020B0604030504040204" pitchFamily="50" charset="-128"/>
              <a:ea typeface="Meiryo UI" panose="020B0604030504040204" pitchFamily="50" charset="-128"/>
            </a:endParaRPr>
          </a:p>
        </p:txBody>
      </p:sp>
      <p:sp>
        <p:nvSpPr>
          <p:cNvPr id="15" name="吹き出し: 角を丸めた四角形 14">
            <a:extLst>
              <a:ext uri="{FF2B5EF4-FFF2-40B4-BE49-F238E27FC236}">
                <a16:creationId xmlns:a16="http://schemas.microsoft.com/office/drawing/2014/main" id="{85DDC188-58C8-5EB8-8C7B-C450587D75D1}"/>
              </a:ext>
            </a:extLst>
          </p:cNvPr>
          <p:cNvSpPr/>
          <p:nvPr/>
        </p:nvSpPr>
        <p:spPr>
          <a:xfrm>
            <a:off x="564948" y="1912919"/>
            <a:ext cx="7861502" cy="919401"/>
          </a:xfrm>
          <a:prstGeom prst="wedgeRoundRectCallout">
            <a:avLst>
              <a:gd name="adj1" fmla="val -17683"/>
              <a:gd name="adj2" fmla="val 9809"/>
              <a:gd name="adj3" fmla="val 16667"/>
            </a:avLst>
          </a:prstGeom>
          <a:solidFill>
            <a:schemeClr val="accent6">
              <a:lumMod val="20000"/>
              <a:lumOff val="80000"/>
            </a:schemeClr>
          </a:solidFill>
          <a:ln w="254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r>
              <a:rPr kumimoji="1" lang="en-US" altLang="ja-JP" sz="1600">
                <a:solidFill>
                  <a:schemeClr val="tx1"/>
                </a:solidFill>
                <a:latin typeface="Meiryo UI" panose="020B0604030504040204" pitchFamily="50" charset="-128"/>
                <a:ea typeface="Meiryo UI" panose="020B0604030504040204" pitchFamily="50" charset="-128"/>
              </a:rPr>
              <a:t>Web</a:t>
            </a:r>
            <a:r>
              <a:rPr kumimoji="1" lang="ja-JP" altLang="en-US" sz="1600">
                <a:solidFill>
                  <a:schemeClr val="tx1"/>
                </a:solidFill>
                <a:latin typeface="Meiryo UI" panose="020B0604030504040204" pitchFamily="50" charset="-128"/>
                <a:ea typeface="Meiryo UI" panose="020B0604030504040204" pitchFamily="50" charset="-128"/>
              </a:rPr>
              <a:t>データベースでの入力チェックやデータ更新時にアドオンプログラムを起動と同様に</a:t>
            </a:r>
            <a:endParaRPr kumimoji="1" lang="en-US" altLang="ja-JP" sz="1600">
              <a:solidFill>
                <a:schemeClr val="tx1"/>
              </a:solidFill>
              <a:latin typeface="Meiryo UI" panose="020B0604030504040204" pitchFamily="50" charset="-128"/>
              <a:ea typeface="Meiryo UI" panose="020B0604030504040204" pitchFamily="50" charset="-128"/>
            </a:endParaRPr>
          </a:p>
          <a:p>
            <a:r>
              <a:rPr lang="ja-JP" altLang="en-US" sz="1600">
                <a:solidFill>
                  <a:schemeClr val="tx1"/>
                </a:solidFill>
                <a:latin typeface="Meiryo UI" panose="020B0604030504040204" pitchFamily="50" charset="-128"/>
                <a:ea typeface="Meiryo UI" panose="020B0604030504040204" pitchFamily="50" charset="-128"/>
              </a:rPr>
              <a:t>スケジュール</a:t>
            </a:r>
            <a:r>
              <a:rPr lang="en-US" altLang="ja-JP" sz="1600">
                <a:solidFill>
                  <a:schemeClr val="tx1"/>
                </a:solidFill>
                <a:latin typeface="Meiryo UI" panose="020B0604030504040204" pitchFamily="50" charset="-128"/>
                <a:ea typeface="Meiryo UI" panose="020B0604030504040204" pitchFamily="50" charset="-128"/>
              </a:rPr>
              <a:t>/</a:t>
            </a:r>
            <a:r>
              <a:rPr lang="ja-JP" altLang="en-US" sz="1600">
                <a:solidFill>
                  <a:schemeClr val="tx1"/>
                </a:solidFill>
                <a:latin typeface="Meiryo UI" panose="020B0604030504040204" pitchFamily="50" charset="-128"/>
                <a:ea typeface="Meiryo UI" panose="020B0604030504040204" pitchFamily="50" charset="-128"/>
              </a:rPr>
              <a:t>施設予約のデータ更新時にも</a:t>
            </a:r>
            <a:r>
              <a:rPr lang="en-US" altLang="ja-JP" sz="1600">
                <a:solidFill>
                  <a:schemeClr val="tx1"/>
                </a:solidFill>
                <a:latin typeface="Meiryo UI" panose="020B0604030504040204" pitchFamily="50" charset="-128"/>
                <a:ea typeface="Meiryo UI" panose="020B0604030504040204" pitchFamily="50" charset="-128"/>
              </a:rPr>
              <a:t>Microsoft</a:t>
            </a:r>
            <a:r>
              <a:rPr lang="ja-JP" altLang="en-US" sz="1600">
                <a:solidFill>
                  <a:schemeClr val="tx1"/>
                </a:solidFill>
                <a:latin typeface="Meiryo UI" panose="020B0604030504040204" pitchFamily="50" charset="-128"/>
                <a:ea typeface="Meiryo UI" panose="020B0604030504040204" pitchFamily="50" charset="-128"/>
              </a:rPr>
              <a:t> </a:t>
            </a:r>
            <a:r>
              <a:rPr lang="en-US" altLang="ja-JP" sz="1600">
                <a:solidFill>
                  <a:schemeClr val="tx1"/>
                </a:solidFill>
                <a:latin typeface="Meiryo UI" panose="020B0604030504040204" pitchFamily="50" charset="-128"/>
                <a:ea typeface="Meiryo UI" panose="020B0604030504040204" pitchFamily="50" charset="-128"/>
              </a:rPr>
              <a:t>TEAMS</a:t>
            </a:r>
            <a:r>
              <a:rPr lang="ja-JP" altLang="en-US" sz="1600">
                <a:solidFill>
                  <a:schemeClr val="tx1"/>
                </a:solidFill>
                <a:latin typeface="Meiryo UI" panose="020B0604030504040204" pitchFamily="50" charset="-128"/>
                <a:ea typeface="Meiryo UI" panose="020B0604030504040204" pitchFamily="50" charset="-128"/>
              </a:rPr>
              <a:t>との連携プログラムなどを起動できるようになります</a:t>
            </a:r>
            <a:r>
              <a:rPr lang="en-US" altLang="ja-JP" sz="1600">
                <a:solidFill>
                  <a:schemeClr val="tx1"/>
                </a:solidFill>
                <a:latin typeface="Meiryo UI" panose="020B0604030504040204" pitchFamily="50" charset="-128"/>
                <a:ea typeface="Meiryo UI" panose="020B0604030504040204" pitchFamily="50" charset="-128"/>
              </a:rPr>
              <a:t>(</a:t>
            </a:r>
            <a:r>
              <a:rPr lang="ja-JP" altLang="en-US" sz="1600">
                <a:solidFill>
                  <a:schemeClr val="tx1"/>
                </a:solidFill>
                <a:latin typeface="Meiryo UI" panose="020B0604030504040204" pitchFamily="50" charset="-128"/>
                <a:ea typeface="Meiryo UI" panose="020B0604030504040204" pitchFamily="50" charset="-128"/>
              </a:rPr>
              <a:t>連携用のプログラムは別途必要です</a:t>
            </a:r>
            <a:r>
              <a:rPr lang="en-US" altLang="ja-JP" sz="1600">
                <a:solidFill>
                  <a:schemeClr val="tx1"/>
                </a:solidFill>
                <a:latin typeface="Meiryo UI" panose="020B0604030504040204" pitchFamily="50" charset="-128"/>
                <a:ea typeface="Meiryo UI" panose="020B0604030504040204" pitchFamily="50" charset="-128"/>
              </a:rPr>
              <a:t>)</a:t>
            </a:r>
          </a:p>
        </p:txBody>
      </p:sp>
      <p:pic>
        <p:nvPicPr>
          <p:cNvPr id="3" name="図 2">
            <a:extLst>
              <a:ext uri="{FF2B5EF4-FFF2-40B4-BE49-F238E27FC236}">
                <a16:creationId xmlns:a16="http://schemas.microsoft.com/office/drawing/2014/main" id="{41FDB9F8-B636-9282-3AD9-01798D45B17B}"/>
              </a:ext>
            </a:extLst>
          </p:cNvPr>
          <p:cNvPicPr>
            <a:picLocks noChangeAspect="1"/>
          </p:cNvPicPr>
          <p:nvPr/>
        </p:nvPicPr>
        <p:blipFill>
          <a:blip r:embed="rId3"/>
          <a:stretch>
            <a:fillRect/>
          </a:stretch>
        </p:blipFill>
        <p:spPr>
          <a:xfrm>
            <a:off x="493492" y="3375739"/>
            <a:ext cx="4518660" cy="2571750"/>
          </a:xfrm>
          <a:prstGeom prst="rect">
            <a:avLst/>
          </a:prstGeom>
          <a:ln>
            <a:solidFill>
              <a:schemeClr val="tx1"/>
            </a:solidFill>
          </a:ln>
        </p:spPr>
      </p:pic>
      <p:pic>
        <p:nvPicPr>
          <p:cNvPr id="4" name="図 3">
            <a:extLst>
              <a:ext uri="{FF2B5EF4-FFF2-40B4-BE49-F238E27FC236}">
                <a16:creationId xmlns:a16="http://schemas.microsoft.com/office/drawing/2014/main" id="{1EF96032-48FA-36F3-DD18-B9B27FC7A340}"/>
              </a:ext>
            </a:extLst>
          </p:cNvPr>
          <p:cNvPicPr>
            <a:picLocks noChangeAspect="1"/>
          </p:cNvPicPr>
          <p:nvPr/>
        </p:nvPicPr>
        <p:blipFill>
          <a:blip r:embed="rId4"/>
          <a:srcRect r="7580"/>
          <a:stretch/>
        </p:blipFill>
        <p:spPr>
          <a:xfrm>
            <a:off x="5149431" y="3375739"/>
            <a:ext cx="4176146" cy="2480310"/>
          </a:xfrm>
          <a:prstGeom prst="rect">
            <a:avLst/>
          </a:prstGeom>
          <a:ln>
            <a:solidFill>
              <a:schemeClr val="tx1"/>
            </a:solidFill>
          </a:ln>
        </p:spPr>
      </p:pic>
      <p:sp>
        <p:nvSpPr>
          <p:cNvPr id="9" name="テキスト ボックス 8">
            <a:extLst>
              <a:ext uri="{FF2B5EF4-FFF2-40B4-BE49-F238E27FC236}">
                <a16:creationId xmlns:a16="http://schemas.microsoft.com/office/drawing/2014/main" id="{EB300709-45F7-F1E5-10C1-642899FED360}"/>
              </a:ext>
            </a:extLst>
          </p:cNvPr>
          <p:cNvSpPr txBox="1"/>
          <p:nvPr/>
        </p:nvSpPr>
        <p:spPr>
          <a:xfrm>
            <a:off x="393699" y="2995650"/>
            <a:ext cx="2828018" cy="338554"/>
          </a:xfrm>
          <a:prstGeom prst="rect">
            <a:avLst/>
          </a:prstGeom>
          <a:noFill/>
        </p:spPr>
        <p:txBody>
          <a:bodyPr wrap="none" rtlCol="0">
            <a:spAutoFit/>
          </a:bodyPr>
          <a:lstStyle/>
          <a:p>
            <a:r>
              <a:rPr lang="ja-JP" altLang="en-US" sz="1600">
                <a:latin typeface="Meiryo UI" panose="020B0604030504040204" pitchFamily="50" charset="-128"/>
                <a:ea typeface="Meiryo UI" panose="020B0604030504040204" pitchFamily="50" charset="-128"/>
              </a:rPr>
              <a:t>＜スケジュール外部連携設定＞</a:t>
            </a:r>
            <a:endParaRPr kumimoji="1" lang="ja-JP" altLang="en-US" sz="160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5308B590-B06F-ED53-ECF0-C896C451378D}"/>
              </a:ext>
            </a:extLst>
          </p:cNvPr>
          <p:cNvSpPr txBox="1"/>
          <p:nvPr/>
        </p:nvSpPr>
        <p:spPr>
          <a:xfrm>
            <a:off x="5028878" y="3037185"/>
            <a:ext cx="2646878" cy="338554"/>
          </a:xfrm>
          <a:prstGeom prst="rect">
            <a:avLst/>
          </a:prstGeom>
          <a:noFill/>
        </p:spPr>
        <p:txBody>
          <a:bodyPr wrap="none" rtlCol="0">
            <a:spAutoFit/>
          </a:bodyPr>
          <a:lstStyle/>
          <a:p>
            <a:r>
              <a:rPr lang="ja-JP" altLang="en-US" sz="1600">
                <a:latin typeface="Meiryo UI" panose="020B0604030504040204" pitchFamily="50" charset="-128"/>
                <a:ea typeface="Meiryo UI" panose="020B0604030504040204" pitchFamily="50" charset="-128"/>
              </a:rPr>
              <a:t>＜施設予約外部連携設定＞</a:t>
            </a:r>
            <a:endParaRPr kumimoji="1" lang="ja-JP" altLang="en-US" sz="1600">
              <a:latin typeface="Meiryo UI" panose="020B0604030504040204" pitchFamily="50" charset="-128"/>
              <a:ea typeface="Meiryo UI" panose="020B0604030504040204" pitchFamily="50" charset="-128"/>
            </a:endParaRPr>
          </a:p>
        </p:txBody>
      </p:sp>
      <p:graphicFrame>
        <p:nvGraphicFramePr>
          <p:cNvPr id="14" name="表 13">
            <a:extLst>
              <a:ext uri="{FF2B5EF4-FFF2-40B4-BE49-F238E27FC236}">
                <a16:creationId xmlns:a16="http://schemas.microsoft.com/office/drawing/2014/main" id="{F2FBB83D-813C-9CEA-D010-2B38DE182A80}"/>
              </a:ext>
            </a:extLst>
          </p:cNvPr>
          <p:cNvGraphicFramePr>
            <a:graphicFrameLocks noGrp="1"/>
          </p:cNvGraphicFramePr>
          <p:nvPr/>
        </p:nvGraphicFramePr>
        <p:xfrm>
          <a:off x="9525591" y="4096210"/>
          <a:ext cx="2129073" cy="1341120"/>
        </p:xfrm>
        <a:graphic>
          <a:graphicData uri="http://schemas.openxmlformats.org/drawingml/2006/table">
            <a:tbl>
              <a:tblPr firstRow="1" bandRow="1">
                <a:tableStyleId>{5C22544A-7EE6-4342-B048-85BDC9FD1C3A}</a:tableStyleId>
              </a:tblPr>
              <a:tblGrid>
                <a:gridCol w="2129073">
                  <a:extLst>
                    <a:ext uri="{9D8B030D-6E8A-4147-A177-3AD203B41FA5}">
                      <a16:colId xmlns:a16="http://schemas.microsoft.com/office/drawing/2014/main" val="2574636291"/>
                    </a:ext>
                  </a:extLst>
                </a:gridCol>
              </a:tblGrid>
              <a:tr h="180478">
                <a:tc>
                  <a:txBody>
                    <a:bodyPr/>
                    <a:lstStyle/>
                    <a:p>
                      <a:r>
                        <a:rPr kumimoji="1" lang="ja-JP" altLang="en-US" sz="1600">
                          <a:latin typeface="Meiryo UI" panose="020B0604030504040204" pitchFamily="50" charset="-128"/>
                          <a:ea typeface="Meiryo UI" panose="020B0604030504040204" pitchFamily="50" charset="-128"/>
                        </a:rPr>
                        <a:t>スケジュール</a:t>
                      </a:r>
                    </a:p>
                  </a:txBody>
                  <a:tcPr/>
                </a:tc>
                <a:extLst>
                  <a:ext uri="{0D108BD9-81ED-4DB2-BD59-A6C34878D82A}">
                    <a16:rowId xmlns:a16="http://schemas.microsoft.com/office/drawing/2014/main" val="2990002592"/>
                  </a:ext>
                </a:extLst>
              </a:tr>
              <a:tr h="220264">
                <a:tc>
                  <a:txBody>
                    <a:bodyPr/>
                    <a:lstStyle/>
                    <a:p>
                      <a:r>
                        <a:rPr kumimoji="1" lang="ja-JP" altLang="en-US" sz="1600">
                          <a:latin typeface="Meiryo UI" panose="020B0604030504040204" pitchFamily="50" charset="-128"/>
                          <a:ea typeface="Meiryo UI" panose="020B0604030504040204" pitchFamily="50" charset="-128"/>
                        </a:rPr>
                        <a:t>登録、変更、削除時</a:t>
                      </a:r>
                    </a:p>
                  </a:txBody>
                  <a:tcPr/>
                </a:tc>
                <a:extLst>
                  <a:ext uri="{0D108BD9-81ED-4DB2-BD59-A6C34878D82A}">
                    <a16:rowId xmlns:a16="http://schemas.microsoft.com/office/drawing/2014/main" val="2765689657"/>
                  </a:ext>
                </a:extLst>
              </a:tr>
              <a:tr h="0">
                <a:tc>
                  <a:txBody>
                    <a:bodyPr/>
                    <a:lstStyle/>
                    <a:p>
                      <a:r>
                        <a:rPr kumimoji="1" lang="ja-JP" altLang="en-US" sz="1600">
                          <a:latin typeface="Meiryo UI" panose="020B0604030504040204" pitchFamily="50" charset="-128"/>
                          <a:ea typeface="Meiryo UI" panose="020B0604030504040204" pitchFamily="50" charset="-128"/>
                        </a:rPr>
                        <a:t>参加者追加</a:t>
                      </a:r>
                      <a:r>
                        <a:rPr kumimoji="1" lang="en-US" altLang="ja-JP" sz="1600">
                          <a:latin typeface="Meiryo UI" panose="020B0604030504040204" pitchFamily="50" charset="-128"/>
                          <a:ea typeface="Meiryo UI" panose="020B0604030504040204" pitchFamily="50" charset="-128"/>
                        </a:rPr>
                        <a:t>/</a:t>
                      </a:r>
                      <a:r>
                        <a:rPr kumimoji="1" lang="ja-JP" altLang="en-US" sz="1600">
                          <a:latin typeface="Meiryo UI" panose="020B0604030504040204" pitchFamily="50" charset="-128"/>
                          <a:ea typeface="Meiryo UI" panose="020B0604030504040204" pitchFamily="50" charset="-128"/>
                        </a:rPr>
                        <a:t>削除時</a:t>
                      </a:r>
                    </a:p>
                  </a:txBody>
                  <a:tcPr/>
                </a:tc>
                <a:extLst>
                  <a:ext uri="{0D108BD9-81ED-4DB2-BD59-A6C34878D82A}">
                    <a16:rowId xmlns:a16="http://schemas.microsoft.com/office/drawing/2014/main" val="619246070"/>
                  </a:ext>
                </a:extLst>
              </a:tr>
              <a:tr h="159304">
                <a:tc>
                  <a:txBody>
                    <a:bodyPr/>
                    <a:lstStyle/>
                    <a:p>
                      <a:r>
                        <a:rPr kumimoji="1" lang="ja-JP" altLang="en-US" sz="1600">
                          <a:latin typeface="Meiryo UI" panose="020B0604030504040204" pitchFamily="50" charset="-128"/>
                          <a:ea typeface="Meiryo UI" panose="020B0604030504040204" pitchFamily="50" charset="-128"/>
                        </a:rPr>
                        <a:t>参加回答時</a:t>
                      </a:r>
                    </a:p>
                  </a:txBody>
                  <a:tcPr/>
                </a:tc>
                <a:extLst>
                  <a:ext uri="{0D108BD9-81ED-4DB2-BD59-A6C34878D82A}">
                    <a16:rowId xmlns:a16="http://schemas.microsoft.com/office/drawing/2014/main" val="1880144106"/>
                  </a:ext>
                </a:extLst>
              </a:tr>
            </a:tbl>
          </a:graphicData>
        </a:graphic>
      </p:graphicFrame>
      <p:graphicFrame>
        <p:nvGraphicFramePr>
          <p:cNvPr id="17" name="表 16">
            <a:extLst>
              <a:ext uri="{FF2B5EF4-FFF2-40B4-BE49-F238E27FC236}">
                <a16:creationId xmlns:a16="http://schemas.microsoft.com/office/drawing/2014/main" id="{B7EFB735-DF82-BCBF-1EB5-2802E52E52F7}"/>
              </a:ext>
            </a:extLst>
          </p:cNvPr>
          <p:cNvGraphicFramePr>
            <a:graphicFrameLocks noGrp="1"/>
          </p:cNvGraphicFramePr>
          <p:nvPr/>
        </p:nvGraphicFramePr>
        <p:xfrm>
          <a:off x="9525591" y="5555753"/>
          <a:ext cx="2129073" cy="670560"/>
        </p:xfrm>
        <a:graphic>
          <a:graphicData uri="http://schemas.openxmlformats.org/drawingml/2006/table">
            <a:tbl>
              <a:tblPr firstRow="1" bandRow="1">
                <a:tableStyleId>{5C22544A-7EE6-4342-B048-85BDC9FD1C3A}</a:tableStyleId>
              </a:tblPr>
              <a:tblGrid>
                <a:gridCol w="2129073">
                  <a:extLst>
                    <a:ext uri="{9D8B030D-6E8A-4147-A177-3AD203B41FA5}">
                      <a16:colId xmlns:a16="http://schemas.microsoft.com/office/drawing/2014/main" val="2574636291"/>
                    </a:ext>
                  </a:extLst>
                </a:gridCol>
              </a:tblGrid>
              <a:tr h="155485">
                <a:tc>
                  <a:txBody>
                    <a:bodyPr/>
                    <a:lstStyle/>
                    <a:p>
                      <a:r>
                        <a:rPr kumimoji="1" lang="ja-JP" altLang="en-US" sz="1600">
                          <a:latin typeface="Meiryo UI" panose="020B0604030504040204" pitchFamily="50" charset="-128"/>
                          <a:ea typeface="Meiryo UI" panose="020B0604030504040204" pitchFamily="50" charset="-128"/>
                        </a:rPr>
                        <a:t>施設予約</a:t>
                      </a:r>
                    </a:p>
                  </a:txBody>
                  <a:tcPr/>
                </a:tc>
                <a:extLst>
                  <a:ext uri="{0D108BD9-81ED-4DB2-BD59-A6C34878D82A}">
                    <a16:rowId xmlns:a16="http://schemas.microsoft.com/office/drawing/2014/main" val="2990002592"/>
                  </a:ext>
                </a:extLst>
              </a:tr>
              <a:tr h="222177">
                <a:tc>
                  <a:txBody>
                    <a:bodyPr/>
                    <a:lstStyle/>
                    <a:p>
                      <a:r>
                        <a:rPr kumimoji="1" lang="ja-JP" altLang="en-US" sz="1600">
                          <a:latin typeface="Meiryo UI" panose="020B0604030504040204" pitchFamily="50" charset="-128"/>
                          <a:ea typeface="Meiryo UI" panose="020B0604030504040204" pitchFamily="50" charset="-128"/>
                        </a:rPr>
                        <a:t>登録、変更、削除時</a:t>
                      </a:r>
                    </a:p>
                  </a:txBody>
                  <a:tcPr/>
                </a:tc>
                <a:extLst>
                  <a:ext uri="{0D108BD9-81ED-4DB2-BD59-A6C34878D82A}">
                    <a16:rowId xmlns:a16="http://schemas.microsoft.com/office/drawing/2014/main" val="2765689657"/>
                  </a:ext>
                </a:extLst>
              </a:tr>
            </a:tbl>
          </a:graphicData>
        </a:graphic>
      </p:graphicFrame>
      <p:sp>
        <p:nvSpPr>
          <p:cNvPr id="18" name="テキスト ボックス 17">
            <a:extLst>
              <a:ext uri="{FF2B5EF4-FFF2-40B4-BE49-F238E27FC236}">
                <a16:creationId xmlns:a16="http://schemas.microsoft.com/office/drawing/2014/main" id="{55F99FE4-6003-77E9-96C8-0B7533ADEDB6}"/>
              </a:ext>
            </a:extLst>
          </p:cNvPr>
          <p:cNvSpPr txBox="1"/>
          <p:nvPr/>
        </p:nvSpPr>
        <p:spPr>
          <a:xfrm>
            <a:off x="9446130" y="3757656"/>
            <a:ext cx="1322798"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sng"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連携タイミング</a:t>
            </a:r>
            <a:endParaRPr kumimoji="1" lang="en-US" altLang="ja-JP" sz="1600" b="0" i="0" u="sng"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19" name="吹き出し: 角を丸めた四角形 18">
            <a:extLst>
              <a:ext uri="{FF2B5EF4-FFF2-40B4-BE49-F238E27FC236}">
                <a16:creationId xmlns:a16="http://schemas.microsoft.com/office/drawing/2014/main" id="{097B7C4F-0FDE-C76F-E5A5-BDFBF8F3CE14}"/>
              </a:ext>
            </a:extLst>
          </p:cNvPr>
          <p:cNvSpPr/>
          <p:nvPr/>
        </p:nvSpPr>
        <p:spPr>
          <a:xfrm>
            <a:off x="493492" y="6089867"/>
            <a:ext cx="8476791" cy="374571"/>
          </a:xfrm>
          <a:prstGeom prst="wedgeRoundRectCallout">
            <a:avLst>
              <a:gd name="adj1" fmla="val -17683"/>
              <a:gd name="adj2" fmla="val 9809"/>
              <a:gd name="adj3" fmla="val 16667"/>
            </a:avLst>
          </a:prstGeom>
          <a:solidFill>
            <a:schemeClr val="accent6">
              <a:lumMod val="20000"/>
              <a:lumOff val="80000"/>
            </a:schemeClr>
          </a:solidFill>
          <a:ln w="254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r>
              <a:rPr kumimoji="1" lang="en-US" altLang="ja-JP" sz="1600">
                <a:solidFill>
                  <a:schemeClr val="tx1"/>
                </a:solidFill>
                <a:latin typeface="Meiryo UI" panose="020B0604030504040204" pitchFamily="50" charset="-128"/>
                <a:ea typeface="Meiryo UI" panose="020B0604030504040204" pitchFamily="50" charset="-128"/>
              </a:rPr>
              <a:t>※</a:t>
            </a:r>
            <a:r>
              <a:rPr lang="ja-JP" altLang="en-US" sz="1600">
                <a:solidFill>
                  <a:schemeClr val="tx1"/>
                </a:solidFill>
                <a:latin typeface="Meiryo UI" panose="020B0604030504040204" pitchFamily="50" charset="-128"/>
                <a:ea typeface="Meiryo UI" panose="020B0604030504040204" pitchFamily="50" charset="-128"/>
              </a:rPr>
              <a:t>スケジュール登録時に施設予約を同時に行った場合はスケジュール側の連携プログラムが起動されます</a:t>
            </a:r>
            <a:endParaRPr lang="en-US" altLang="ja-JP" sz="16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70877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78DADE-9583-308E-8E9D-EC8978E20998}"/>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9EAD4806-BAC2-DE97-5E4D-8994C1C5CC1F}"/>
              </a:ext>
            </a:extLst>
          </p:cNvPr>
          <p:cNvSpPr>
            <a:spLocks noGrp="1"/>
          </p:cNvSpPr>
          <p:nvPr>
            <p:ph type="title"/>
          </p:nvPr>
        </p:nvSpPr>
        <p:spPr>
          <a:xfrm>
            <a:off x="361242" y="182705"/>
            <a:ext cx="10135308" cy="544512"/>
          </a:xfrm>
        </p:spPr>
        <p:txBody>
          <a:bodyPr>
            <a:noAutofit/>
          </a:bodyPr>
          <a:lstStyle/>
          <a:p>
            <a:r>
              <a:rPr lang="en-US" altLang="ja-JP"/>
              <a:t>1.</a:t>
            </a:r>
            <a:r>
              <a:rPr lang="ja-JP" altLang="en-US"/>
              <a:t>機能強化ポイント</a:t>
            </a:r>
            <a:r>
              <a:rPr lang="en-US" altLang="ja-JP" sz="2800"/>
              <a:t>(</a:t>
            </a:r>
            <a:r>
              <a:rPr lang="ja-JP" altLang="en-US" sz="2800"/>
              <a:t>その他③</a:t>
            </a:r>
            <a:r>
              <a:rPr lang="en-US" altLang="ja-JP" sz="2800"/>
              <a:t>)</a:t>
            </a:r>
            <a:endParaRPr kumimoji="1" lang="ja-JP" altLang="en-US" sz="2800"/>
          </a:p>
        </p:txBody>
      </p:sp>
      <p:sp>
        <p:nvSpPr>
          <p:cNvPr id="7" name="フッター プレースホルダー 6">
            <a:extLst>
              <a:ext uri="{FF2B5EF4-FFF2-40B4-BE49-F238E27FC236}">
                <a16:creationId xmlns:a16="http://schemas.microsoft.com/office/drawing/2014/main" id="{B5C0E739-7B10-DCA4-AD96-39E285DE2B28}"/>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CD0F5345-9AA3-BD23-15B6-802B8DB560A7}"/>
              </a:ext>
            </a:extLst>
          </p:cNvPr>
          <p:cNvSpPr>
            <a:spLocks noGrp="1"/>
          </p:cNvSpPr>
          <p:nvPr>
            <p:ph type="sldNum" sz="quarter" idx="12"/>
          </p:nvPr>
        </p:nvSpPr>
        <p:spPr/>
        <p:txBody>
          <a:bodyPr/>
          <a:lstStyle/>
          <a:p>
            <a:fld id="{EA9BEE3E-AB6A-470B-94EF-94806EC83E93}" type="slidenum">
              <a:rPr kumimoji="1" lang="ja-JP" altLang="en-US" smtClean="0"/>
              <a:t>22</a:t>
            </a:fld>
            <a:endParaRPr kumimoji="1" lang="ja-JP" altLang="en-US"/>
          </a:p>
        </p:txBody>
      </p:sp>
      <p:sp>
        <p:nvSpPr>
          <p:cNvPr id="6" name="テキスト ボックス 5">
            <a:extLst>
              <a:ext uri="{FF2B5EF4-FFF2-40B4-BE49-F238E27FC236}">
                <a16:creationId xmlns:a16="http://schemas.microsoft.com/office/drawing/2014/main" id="{1B4CFEB4-1EB1-FB09-D21D-EBD87E689E19}"/>
              </a:ext>
            </a:extLst>
          </p:cNvPr>
          <p:cNvSpPr txBox="1"/>
          <p:nvPr/>
        </p:nvSpPr>
        <p:spPr>
          <a:xfrm>
            <a:off x="474703" y="894994"/>
            <a:ext cx="9600705" cy="954107"/>
          </a:xfrm>
          <a:prstGeom prst="rect">
            <a:avLst/>
          </a:prstGeom>
          <a:noFill/>
        </p:spPr>
        <p:txBody>
          <a:bodyPr wrap="none" rtlCol="0">
            <a:spAutoFit/>
          </a:bodyPr>
          <a:lstStyle/>
          <a:p>
            <a:r>
              <a:rPr lang="ja-JP" altLang="en-US" sz="2800">
                <a:solidFill>
                  <a:schemeClr val="tx2"/>
                </a:solidFill>
                <a:latin typeface="Meiryo UI" panose="020B0604030504040204" pitchFamily="50" charset="-128"/>
                <a:ea typeface="Meiryo UI" panose="020B0604030504040204" pitchFamily="50" charset="-128"/>
              </a:rPr>
              <a:t>施設予約、ファイル管理に</a:t>
            </a:r>
            <a:r>
              <a:rPr lang="en-US" altLang="ja-JP" sz="2800">
                <a:solidFill>
                  <a:schemeClr val="tx2"/>
                </a:solidFill>
                <a:latin typeface="Meiryo UI" panose="020B0604030504040204" pitchFamily="50" charset="-128"/>
                <a:ea typeface="Meiryo UI" panose="020B0604030504040204" pitchFamily="50" charset="-128"/>
              </a:rPr>
              <a:t>REST</a:t>
            </a:r>
            <a:r>
              <a:rPr lang="ja-JP" altLang="en-US" sz="2800">
                <a:solidFill>
                  <a:schemeClr val="tx2"/>
                </a:solidFill>
                <a:latin typeface="Meiryo UI" panose="020B0604030504040204" pitchFamily="50" charset="-128"/>
                <a:ea typeface="Meiryo UI" panose="020B0604030504040204" pitchFamily="50" charset="-128"/>
              </a:rPr>
              <a:t> </a:t>
            </a:r>
            <a:r>
              <a:rPr lang="en-US" altLang="ja-JP" sz="2800">
                <a:solidFill>
                  <a:schemeClr val="tx2"/>
                </a:solidFill>
                <a:latin typeface="Meiryo UI" panose="020B0604030504040204" pitchFamily="50" charset="-128"/>
                <a:ea typeface="Meiryo UI" panose="020B0604030504040204" pitchFamily="50" charset="-128"/>
              </a:rPr>
              <a:t>API</a:t>
            </a:r>
            <a:r>
              <a:rPr lang="ja-JP" altLang="en-US" sz="2800">
                <a:solidFill>
                  <a:schemeClr val="tx2"/>
                </a:solidFill>
                <a:latin typeface="Meiryo UI" panose="020B0604030504040204" pitchFamily="50" charset="-128"/>
                <a:ea typeface="Meiryo UI" panose="020B0604030504040204" pitchFamily="50" charset="-128"/>
              </a:rPr>
              <a:t>を追加</a:t>
            </a:r>
          </a:p>
          <a:p>
            <a:r>
              <a:rPr lang="ja-JP" altLang="en-US" sz="2800">
                <a:latin typeface="Meiryo UI" panose="020B0604030504040204" pitchFamily="50" charset="-128"/>
                <a:ea typeface="Meiryo UI" panose="020B0604030504040204" pitchFamily="50" charset="-128"/>
              </a:rPr>
              <a:t>　　→アドオンプログラムでデータの登録、変更等が可能になります</a:t>
            </a:r>
          </a:p>
        </p:txBody>
      </p:sp>
      <p:sp>
        <p:nvSpPr>
          <p:cNvPr id="3" name="テキスト ボックス 2">
            <a:extLst>
              <a:ext uri="{FF2B5EF4-FFF2-40B4-BE49-F238E27FC236}">
                <a16:creationId xmlns:a16="http://schemas.microsoft.com/office/drawing/2014/main" id="{B2C53560-9C0C-15BE-9E26-2292F75093E6}"/>
              </a:ext>
            </a:extLst>
          </p:cNvPr>
          <p:cNvSpPr txBox="1"/>
          <p:nvPr/>
        </p:nvSpPr>
        <p:spPr>
          <a:xfrm>
            <a:off x="584957" y="1908504"/>
            <a:ext cx="7455887" cy="4247317"/>
          </a:xfrm>
          <a:prstGeom prst="rect">
            <a:avLst/>
          </a:prstGeom>
          <a:noFill/>
        </p:spPr>
        <p:txBody>
          <a:bodyPr wrap="none" rtlCol="0">
            <a:spAutoFit/>
          </a:bodyPr>
          <a:lstStyle/>
          <a:p>
            <a:r>
              <a:rPr lang="ja-JP" altLang="en-US" sz="2400">
                <a:latin typeface="Meiryo UI" panose="020B0604030504040204" pitchFamily="50" charset="-128"/>
                <a:ea typeface="Meiryo UI" panose="020B0604030504040204" pitchFamily="50" charset="-128"/>
              </a:rPr>
              <a:t>追加した</a:t>
            </a:r>
            <a:r>
              <a:rPr lang="en-US" altLang="ja-JP" sz="2400">
                <a:latin typeface="Meiryo UI" panose="020B0604030504040204" pitchFamily="50" charset="-128"/>
                <a:ea typeface="Meiryo UI" panose="020B0604030504040204" pitchFamily="50" charset="-128"/>
              </a:rPr>
              <a:t>API</a:t>
            </a:r>
            <a:r>
              <a:rPr lang="ja-JP" altLang="en-US" sz="2400">
                <a:latin typeface="Meiryo UI" panose="020B0604030504040204" pitchFamily="50" charset="-128"/>
                <a:ea typeface="Meiryo UI" panose="020B0604030504040204" pitchFamily="50" charset="-128"/>
              </a:rPr>
              <a:t>は以下となります</a:t>
            </a:r>
            <a:endParaRPr lang="en-US" altLang="ja-JP" sz="2400">
              <a:latin typeface="Meiryo UI" panose="020B0604030504040204" pitchFamily="50" charset="-128"/>
              <a:ea typeface="Meiryo UI" panose="020B0604030504040204" pitchFamily="50" charset="-128"/>
            </a:endParaRPr>
          </a:p>
          <a:p>
            <a:endParaRPr lang="en-US" altLang="ja-JP" sz="2400">
              <a:latin typeface="Meiryo UI" panose="020B0604030504040204" pitchFamily="50" charset="-128"/>
              <a:ea typeface="Meiryo UI" panose="020B0604030504040204" pitchFamily="50" charset="-128"/>
            </a:endParaRPr>
          </a:p>
          <a:p>
            <a:endParaRPr lang="en-US" altLang="ja-JP" sz="2400">
              <a:latin typeface="Meiryo UI" panose="020B0604030504040204" pitchFamily="50" charset="-128"/>
              <a:ea typeface="Meiryo UI" panose="020B0604030504040204" pitchFamily="50" charset="-128"/>
            </a:endParaRPr>
          </a:p>
          <a:p>
            <a:endParaRPr lang="en-US" altLang="ja-JP" sz="2400">
              <a:latin typeface="Meiryo UI" panose="020B0604030504040204" pitchFamily="50" charset="-128"/>
              <a:ea typeface="Meiryo UI" panose="020B0604030504040204" pitchFamily="50" charset="-128"/>
            </a:endParaRPr>
          </a:p>
          <a:p>
            <a:endParaRPr lang="en-US" altLang="ja-JP" sz="2400">
              <a:latin typeface="Meiryo UI" panose="020B0604030504040204" pitchFamily="50" charset="-128"/>
              <a:ea typeface="Meiryo UI" panose="020B0604030504040204" pitchFamily="50" charset="-128"/>
            </a:endParaRPr>
          </a:p>
          <a:p>
            <a:endParaRPr lang="en-US" altLang="ja-JP" sz="2400">
              <a:latin typeface="Meiryo UI" panose="020B0604030504040204" pitchFamily="50" charset="-128"/>
              <a:ea typeface="Meiryo UI" panose="020B0604030504040204" pitchFamily="50" charset="-128"/>
            </a:endParaRPr>
          </a:p>
          <a:p>
            <a:endParaRPr lang="en-US" altLang="ja-JP" sz="2400">
              <a:latin typeface="Meiryo UI" panose="020B0604030504040204" pitchFamily="50" charset="-128"/>
              <a:ea typeface="Meiryo UI" panose="020B0604030504040204" pitchFamily="50" charset="-128"/>
            </a:endParaRPr>
          </a:p>
          <a:p>
            <a:endParaRPr lang="en-US" altLang="ja-JP" sz="2400">
              <a:latin typeface="Meiryo UI" panose="020B0604030504040204" pitchFamily="50" charset="-128"/>
              <a:ea typeface="Meiryo UI" panose="020B0604030504040204" pitchFamily="50" charset="-128"/>
            </a:endParaRPr>
          </a:p>
          <a:p>
            <a:endParaRPr lang="en-US" altLang="ja-JP" sz="2400">
              <a:latin typeface="Meiryo UI" panose="020B0604030504040204" pitchFamily="50" charset="-128"/>
              <a:ea typeface="Meiryo UI" panose="020B0604030504040204" pitchFamily="50" charset="-128"/>
            </a:endParaRPr>
          </a:p>
          <a:p>
            <a:endParaRPr lang="en-US" altLang="ja-JP" sz="1400">
              <a:latin typeface="Meiryo UI" panose="020B0604030504040204" pitchFamily="50" charset="-128"/>
              <a:ea typeface="Meiryo UI" panose="020B0604030504040204" pitchFamily="50" charset="-128"/>
            </a:endParaRPr>
          </a:p>
          <a:p>
            <a:r>
              <a:rPr lang="en-US" altLang="ja-JP" sz="2000">
                <a:latin typeface="Meiryo UI" panose="020B0604030504040204" pitchFamily="50" charset="-128"/>
                <a:ea typeface="Meiryo UI" panose="020B0604030504040204" pitchFamily="50" charset="-128"/>
              </a:rPr>
              <a:t>※</a:t>
            </a:r>
            <a:r>
              <a:rPr lang="ja-JP" altLang="en-US" sz="2000">
                <a:latin typeface="Meiryo UI" panose="020B0604030504040204" pitchFamily="50" charset="-128"/>
                <a:ea typeface="Meiryo UI" panose="020B0604030504040204" pitchFamily="50" charset="-128"/>
              </a:rPr>
              <a:t>詳細は「</a:t>
            </a:r>
            <a:r>
              <a:rPr lang="en-US" altLang="ja-JP" sz="2000">
                <a:latin typeface="Meiryo UI" panose="020B0604030504040204" pitchFamily="50" charset="-128"/>
                <a:ea typeface="Meiryo UI" panose="020B0604030504040204" pitchFamily="50" charset="-128"/>
              </a:rPr>
              <a:t>REST-API</a:t>
            </a:r>
            <a:r>
              <a:rPr lang="ja-JP" altLang="en-US" sz="2000">
                <a:latin typeface="Meiryo UI" panose="020B0604030504040204" pitchFamily="50" charset="-128"/>
                <a:ea typeface="Meiryo UI" panose="020B0604030504040204" pitchFamily="50" charset="-128"/>
              </a:rPr>
              <a:t>ガイド」「アドオン開発マニュアル」を参照ください</a:t>
            </a:r>
            <a:endParaRPr lang="en-US" altLang="ja-JP" sz="2000">
              <a:latin typeface="Meiryo UI" panose="020B0604030504040204" pitchFamily="50" charset="-128"/>
              <a:ea typeface="Meiryo UI" panose="020B0604030504040204" pitchFamily="50" charset="-128"/>
            </a:endParaRPr>
          </a:p>
          <a:p>
            <a:r>
              <a:rPr lang="en-US" altLang="ja-JP" sz="2000">
                <a:latin typeface="Meiryo UI" panose="020B0604030504040204" pitchFamily="50" charset="-128"/>
                <a:ea typeface="Meiryo UI" panose="020B0604030504040204" pitchFamily="50" charset="-128"/>
              </a:rPr>
              <a:t>※REST API</a:t>
            </a:r>
            <a:r>
              <a:rPr lang="ja-JP" altLang="en-US" sz="2000">
                <a:latin typeface="Meiryo UI" panose="020B0604030504040204" pitchFamily="50" charset="-128"/>
                <a:ea typeface="Meiryo UI" panose="020B0604030504040204" pitchFamily="50" charset="-128"/>
              </a:rPr>
              <a:t>の利用には「</a:t>
            </a:r>
            <a:r>
              <a:rPr lang="en-US" altLang="ja-JP" sz="2000">
                <a:latin typeface="Meiryo UI" panose="020B0604030504040204" pitchFamily="50" charset="-128"/>
                <a:ea typeface="Meiryo UI" panose="020B0604030504040204" pitchFamily="50" charset="-128"/>
              </a:rPr>
              <a:t>SDK</a:t>
            </a:r>
            <a:r>
              <a:rPr lang="ja-JP" altLang="en-US" sz="2000">
                <a:latin typeface="Meiryo UI" panose="020B0604030504040204" pitchFamily="50" charset="-128"/>
                <a:ea typeface="Meiryo UI" panose="020B0604030504040204" pitchFamily="50" charset="-128"/>
              </a:rPr>
              <a:t> </a:t>
            </a:r>
            <a:r>
              <a:rPr lang="en-US" altLang="ja-JP" sz="2000">
                <a:latin typeface="Meiryo UI" panose="020B0604030504040204" pitchFamily="50" charset="-128"/>
                <a:ea typeface="Meiryo UI" panose="020B0604030504040204" pitchFamily="50" charset="-128"/>
              </a:rPr>
              <a:t>API</a:t>
            </a:r>
            <a:r>
              <a:rPr lang="ja-JP" altLang="en-US" sz="2000">
                <a:latin typeface="Meiryo UI" panose="020B0604030504040204" pitchFamily="50" charset="-128"/>
                <a:ea typeface="Meiryo UI" panose="020B0604030504040204" pitchFamily="50" charset="-128"/>
              </a:rPr>
              <a:t>使用権許諾」ライセンスが必要です</a:t>
            </a:r>
            <a:endParaRPr lang="en-US" altLang="ja-JP" sz="2000">
              <a:latin typeface="Meiryo UI" panose="020B0604030504040204" pitchFamily="50" charset="-128"/>
              <a:ea typeface="Meiryo UI" panose="020B0604030504040204" pitchFamily="50" charset="-128"/>
            </a:endParaRPr>
          </a:p>
        </p:txBody>
      </p:sp>
      <p:graphicFrame>
        <p:nvGraphicFramePr>
          <p:cNvPr id="4" name="表 3">
            <a:extLst>
              <a:ext uri="{FF2B5EF4-FFF2-40B4-BE49-F238E27FC236}">
                <a16:creationId xmlns:a16="http://schemas.microsoft.com/office/drawing/2014/main" id="{AB5441D4-D847-661D-1D3D-C7FF4C0E70B8}"/>
              </a:ext>
            </a:extLst>
          </p:cNvPr>
          <p:cNvGraphicFramePr>
            <a:graphicFrameLocks noGrp="1"/>
          </p:cNvGraphicFramePr>
          <p:nvPr>
            <p:extLst>
              <p:ext uri="{D42A27DB-BD31-4B8C-83A1-F6EECF244321}">
                <p14:modId xmlns:p14="http://schemas.microsoft.com/office/powerpoint/2010/main" val="543862904"/>
              </p:ext>
            </p:extLst>
          </p:nvPr>
        </p:nvGraphicFramePr>
        <p:xfrm>
          <a:off x="1032968" y="2377440"/>
          <a:ext cx="5239495" cy="2961640"/>
        </p:xfrm>
        <a:graphic>
          <a:graphicData uri="http://schemas.openxmlformats.org/drawingml/2006/table">
            <a:tbl>
              <a:tblPr firstRow="1" bandRow="1">
                <a:tableStyleId>{5C22544A-7EE6-4342-B048-85BDC9FD1C3A}</a:tableStyleId>
              </a:tblPr>
              <a:tblGrid>
                <a:gridCol w="5239495">
                  <a:extLst>
                    <a:ext uri="{9D8B030D-6E8A-4147-A177-3AD203B41FA5}">
                      <a16:colId xmlns:a16="http://schemas.microsoft.com/office/drawing/2014/main" val="2574636291"/>
                    </a:ext>
                  </a:extLst>
                </a:gridCol>
              </a:tblGrid>
              <a:tr h="180478">
                <a:tc>
                  <a:txBody>
                    <a:bodyPr/>
                    <a:lstStyle/>
                    <a:p>
                      <a:r>
                        <a:rPr kumimoji="1" lang="ja-JP" altLang="en-US"/>
                        <a:t>施設予約</a:t>
                      </a:r>
                    </a:p>
                  </a:txBody>
                  <a:tcPr/>
                </a:tc>
                <a:extLst>
                  <a:ext uri="{0D108BD9-81ED-4DB2-BD59-A6C34878D82A}">
                    <a16:rowId xmlns:a16="http://schemas.microsoft.com/office/drawing/2014/main" val="2990002592"/>
                  </a:ext>
                </a:extLst>
              </a:tr>
              <a:tr h="370840">
                <a:tc>
                  <a:txBody>
                    <a:bodyPr/>
                    <a:lstStyle/>
                    <a:p>
                      <a:r>
                        <a:rPr kumimoji="1" lang="ja-JP" altLang="en-US">
                          <a:latin typeface="Meiryo UI" panose="020B0604030504040204" pitchFamily="50" charset="-128"/>
                          <a:ea typeface="Meiryo UI" panose="020B0604030504040204" pitchFamily="50" charset="-128"/>
                        </a:rPr>
                        <a:t>予定区分一覧を取得する　</a:t>
                      </a:r>
                    </a:p>
                  </a:txBody>
                  <a:tcPr/>
                </a:tc>
                <a:extLst>
                  <a:ext uri="{0D108BD9-81ED-4DB2-BD59-A6C34878D82A}">
                    <a16:rowId xmlns:a16="http://schemas.microsoft.com/office/drawing/2014/main" val="2765689657"/>
                  </a:ext>
                </a:extLst>
              </a:tr>
              <a:tr h="370840">
                <a:tc>
                  <a:txBody>
                    <a:bodyPr/>
                    <a:lstStyle/>
                    <a:p>
                      <a:r>
                        <a:rPr kumimoji="1" lang="ja-JP" altLang="en-US">
                          <a:latin typeface="Meiryo UI" panose="020B0604030504040204" pitchFamily="50" charset="-128"/>
                          <a:ea typeface="Meiryo UI" panose="020B0604030504040204" pitchFamily="50" charset="-128"/>
                        </a:rPr>
                        <a:t>指定された社員が予約可能な施設の一覧を取得する</a:t>
                      </a:r>
                    </a:p>
                  </a:txBody>
                  <a:tcPr/>
                </a:tc>
                <a:extLst>
                  <a:ext uri="{0D108BD9-81ED-4DB2-BD59-A6C34878D82A}">
                    <a16:rowId xmlns:a16="http://schemas.microsoft.com/office/drawing/2014/main" val="3998266577"/>
                  </a:ext>
                </a:extLst>
              </a:tr>
              <a:tr h="370840">
                <a:tc>
                  <a:txBody>
                    <a:bodyPr/>
                    <a:lstStyle/>
                    <a:p>
                      <a:r>
                        <a:rPr lang="ja-JP" altLang="en-US" sz="1800">
                          <a:latin typeface="Meiryo UI" panose="020B0604030504040204" pitchFamily="50" charset="-128"/>
                          <a:ea typeface="Meiryo UI" panose="020B0604030504040204" pitchFamily="50" charset="-128"/>
                        </a:rPr>
                        <a:t>施設が予約可能かチェックする</a:t>
                      </a:r>
                      <a:endParaRPr kumimoji="1" lang="ja-JP" altLang="en-US"/>
                    </a:p>
                  </a:txBody>
                  <a:tcPr/>
                </a:tc>
                <a:extLst>
                  <a:ext uri="{0D108BD9-81ED-4DB2-BD59-A6C34878D82A}">
                    <a16:rowId xmlns:a16="http://schemas.microsoft.com/office/drawing/2014/main" val="1526208586"/>
                  </a:ext>
                </a:extLst>
              </a:tr>
              <a:tr h="370840">
                <a:tc>
                  <a:txBody>
                    <a:bodyPr/>
                    <a:lstStyle/>
                    <a:p>
                      <a:r>
                        <a:rPr lang="ja-JP" altLang="en-US" sz="1800">
                          <a:latin typeface="Meiryo UI" panose="020B0604030504040204" pitchFamily="50" charset="-128"/>
                          <a:ea typeface="Meiryo UI" panose="020B0604030504040204" pitchFamily="50" charset="-128"/>
                        </a:rPr>
                        <a:t>施設を新規に予約する</a:t>
                      </a:r>
                      <a:endParaRPr kumimoji="1" lang="ja-JP" altLang="en-US"/>
                    </a:p>
                  </a:txBody>
                  <a:tcPr/>
                </a:tc>
                <a:extLst>
                  <a:ext uri="{0D108BD9-81ED-4DB2-BD59-A6C34878D82A}">
                    <a16:rowId xmlns:a16="http://schemas.microsoft.com/office/drawing/2014/main" val="906510710"/>
                  </a:ext>
                </a:extLst>
              </a:tr>
              <a:tr h="370840">
                <a:tc>
                  <a:txBody>
                    <a:bodyPr/>
                    <a:lstStyle/>
                    <a:p>
                      <a:r>
                        <a:rPr lang="ja-JP" altLang="en-US" sz="1800">
                          <a:latin typeface="Meiryo UI" panose="020B0604030504040204" pitchFamily="50" charset="-128"/>
                          <a:ea typeface="Meiryo UI" panose="020B0604030504040204" pitchFamily="50" charset="-128"/>
                        </a:rPr>
                        <a:t>登録済みの施設予約を更新する</a:t>
                      </a:r>
                      <a:endParaRPr kumimoji="1" lang="ja-JP" altLang="en-US"/>
                    </a:p>
                  </a:txBody>
                  <a:tcPr/>
                </a:tc>
                <a:extLst>
                  <a:ext uri="{0D108BD9-81ED-4DB2-BD59-A6C34878D82A}">
                    <a16:rowId xmlns:a16="http://schemas.microsoft.com/office/drawing/2014/main" val="1500595027"/>
                  </a:ext>
                </a:extLst>
              </a:tr>
              <a:tr h="370840">
                <a:tc>
                  <a:txBody>
                    <a:bodyPr/>
                    <a:lstStyle/>
                    <a:p>
                      <a:r>
                        <a:rPr lang="ja-JP" altLang="en-US" sz="1800">
                          <a:latin typeface="Meiryo UI" panose="020B0604030504040204" pitchFamily="50" charset="-128"/>
                          <a:ea typeface="Meiryo UI" panose="020B0604030504040204" pitchFamily="50" charset="-128"/>
                        </a:rPr>
                        <a:t>登録済みの施設予約を削除する</a:t>
                      </a:r>
                      <a:endParaRPr kumimoji="1" lang="ja-JP" altLang="en-US"/>
                    </a:p>
                  </a:txBody>
                  <a:tcPr/>
                </a:tc>
                <a:extLst>
                  <a:ext uri="{0D108BD9-81ED-4DB2-BD59-A6C34878D82A}">
                    <a16:rowId xmlns:a16="http://schemas.microsoft.com/office/drawing/2014/main" val="911033777"/>
                  </a:ext>
                </a:extLst>
              </a:tr>
              <a:tr h="370840">
                <a:tc>
                  <a:txBody>
                    <a:bodyPr/>
                    <a:lstStyle/>
                    <a:p>
                      <a:r>
                        <a:rPr lang="ja-JP" altLang="en-US" sz="1800">
                          <a:latin typeface="Meiryo UI" panose="020B0604030504040204" pitchFamily="50" charset="-128"/>
                          <a:ea typeface="Meiryo UI" panose="020B0604030504040204" pitchFamily="50" charset="-128"/>
                        </a:rPr>
                        <a:t>指定された施設の指定期間の予約一覧を取得する</a:t>
                      </a:r>
                      <a:endParaRPr kumimoji="1" lang="ja-JP" altLang="en-US"/>
                    </a:p>
                  </a:txBody>
                  <a:tcPr/>
                </a:tc>
                <a:extLst>
                  <a:ext uri="{0D108BD9-81ED-4DB2-BD59-A6C34878D82A}">
                    <a16:rowId xmlns:a16="http://schemas.microsoft.com/office/drawing/2014/main" val="2067568737"/>
                  </a:ext>
                </a:extLst>
              </a:tr>
            </a:tbl>
          </a:graphicData>
        </a:graphic>
      </p:graphicFrame>
      <p:graphicFrame>
        <p:nvGraphicFramePr>
          <p:cNvPr id="5" name="表 4">
            <a:extLst>
              <a:ext uri="{FF2B5EF4-FFF2-40B4-BE49-F238E27FC236}">
                <a16:creationId xmlns:a16="http://schemas.microsoft.com/office/drawing/2014/main" id="{FAF7DBA6-EB9B-4A51-2053-0726CBCFCB4A}"/>
              </a:ext>
            </a:extLst>
          </p:cNvPr>
          <p:cNvGraphicFramePr>
            <a:graphicFrameLocks noGrp="1"/>
          </p:cNvGraphicFramePr>
          <p:nvPr/>
        </p:nvGraphicFramePr>
        <p:xfrm>
          <a:off x="6720474" y="2377440"/>
          <a:ext cx="5239495" cy="736600"/>
        </p:xfrm>
        <a:graphic>
          <a:graphicData uri="http://schemas.openxmlformats.org/drawingml/2006/table">
            <a:tbl>
              <a:tblPr firstRow="1" bandRow="1">
                <a:tableStyleId>{5C22544A-7EE6-4342-B048-85BDC9FD1C3A}</a:tableStyleId>
              </a:tblPr>
              <a:tblGrid>
                <a:gridCol w="5239495">
                  <a:extLst>
                    <a:ext uri="{9D8B030D-6E8A-4147-A177-3AD203B41FA5}">
                      <a16:colId xmlns:a16="http://schemas.microsoft.com/office/drawing/2014/main" val="2574636291"/>
                    </a:ext>
                  </a:extLst>
                </a:gridCol>
              </a:tblGrid>
              <a:tr h="180478">
                <a:tc>
                  <a:txBody>
                    <a:bodyPr/>
                    <a:lstStyle/>
                    <a:p>
                      <a:r>
                        <a:rPr kumimoji="1" lang="ja-JP" altLang="en-US"/>
                        <a:t>ファイル管理</a:t>
                      </a:r>
                    </a:p>
                  </a:txBody>
                  <a:tcPr/>
                </a:tc>
                <a:extLst>
                  <a:ext uri="{0D108BD9-81ED-4DB2-BD59-A6C34878D82A}">
                    <a16:rowId xmlns:a16="http://schemas.microsoft.com/office/drawing/2014/main" val="2990002592"/>
                  </a:ext>
                </a:extLst>
              </a:tr>
              <a:tr h="370840">
                <a:tc>
                  <a:txBody>
                    <a:bodyPr/>
                    <a:lstStyle/>
                    <a:p>
                      <a:r>
                        <a:rPr kumimoji="1" lang="ja-JP" altLang="en-US">
                          <a:latin typeface="Meiryo UI" panose="020B0604030504040204" pitchFamily="50" charset="-128"/>
                          <a:ea typeface="Meiryo UI" panose="020B0604030504040204" pitchFamily="50" charset="-128"/>
                        </a:rPr>
                        <a:t>文書を登録する</a:t>
                      </a:r>
                    </a:p>
                  </a:txBody>
                  <a:tcPr/>
                </a:tc>
                <a:extLst>
                  <a:ext uri="{0D108BD9-81ED-4DB2-BD59-A6C34878D82A}">
                    <a16:rowId xmlns:a16="http://schemas.microsoft.com/office/drawing/2014/main" val="2765689657"/>
                  </a:ext>
                </a:extLst>
              </a:tr>
            </a:tbl>
          </a:graphicData>
        </a:graphic>
      </p:graphicFrame>
      <p:sp>
        <p:nvSpPr>
          <p:cNvPr id="9" name="吹き出し: 角を丸めた四角形 8">
            <a:extLst>
              <a:ext uri="{FF2B5EF4-FFF2-40B4-BE49-F238E27FC236}">
                <a16:creationId xmlns:a16="http://schemas.microsoft.com/office/drawing/2014/main" id="{D7A8395C-F635-0232-7A15-F4344CF08DC6}"/>
              </a:ext>
            </a:extLst>
          </p:cNvPr>
          <p:cNvSpPr/>
          <p:nvPr/>
        </p:nvSpPr>
        <p:spPr>
          <a:xfrm>
            <a:off x="6720138" y="4026218"/>
            <a:ext cx="5096999" cy="919401"/>
          </a:xfrm>
          <a:prstGeom prst="wedgeRoundRectCallout">
            <a:avLst>
              <a:gd name="adj1" fmla="val -17683"/>
              <a:gd name="adj2" fmla="val 9809"/>
              <a:gd name="adj3" fmla="val 16667"/>
            </a:avLst>
          </a:prstGeom>
          <a:solidFill>
            <a:schemeClr val="accent6">
              <a:lumMod val="20000"/>
              <a:lumOff val="80000"/>
            </a:schemeClr>
          </a:solidFill>
          <a:ln w="254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kumimoji="1" lang="en-US" altLang="ja-JP" sz="1600">
                <a:solidFill>
                  <a:schemeClr val="tx1"/>
                </a:solidFill>
                <a:latin typeface="Meiryo UI" panose="020B0604030504040204" pitchFamily="50" charset="-128"/>
                <a:ea typeface="Meiryo UI" panose="020B0604030504040204" pitchFamily="50" charset="-128"/>
              </a:rPr>
              <a:t>※</a:t>
            </a:r>
            <a:r>
              <a:rPr kumimoji="1" lang="ja-JP" altLang="en-US" sz="1600">
                <a:solidFill>
                  <a:schemeClr val="tx1"/>
                </a:solidFill>
                <a:latin typeface="Meiryo UI" panose="020B0604030504040204" pitchFamily="50" charset="-128"/>
                <a:ea typeface="Meiryo UI" panose="020B0604030504040204" pitchFamily="50" charset="-128"/>
              </a:rPr>
              <a:t>外部システムから</a:t>
            </a:r>
            <a:r>
              <a:rPr kumimoji="1" lang="en-US" altLang="ja-JP" sz="1600">
                <a:solidFill>
                  <a:schemeClr val="tx1"/>
                </a:solidFill>
                <a:latin typeface="Meiryo UI" panose="020B0604030504040204" pitchFamily="50" charset="-128"/>
                <a:ea typeface="Meiryo UI" panose="020B0604030504040204" pitchFamily="50" charset="-128"/>
              </a:rPr>
              <a:t>POWER</a:t>
            </a:r>
            <a:r>
              <a:rPr kumimoji="1" lang="ja-JP" altLang="en-US" sz="1600">
                <a:solidFill>
                  <a:schemeClr val="tx1"/>
                </a:solidFill>
                <a:latin typeface="Meiryo UI" panose="020B0604030504040204" pitchFamily="50" charset="-128"/>
                <a:ea typeface="Meiryo UI" panose="020B0604030504040204" pitchFamily="50" charset="-128"/>
              </a:rPr>
              <a:t> </a:t>
            </a:r>
            <a:r>
              <a:rPr kumimoji="1" lang="en-US" altLang="ja-JP" sz="1600">
                <a:solidFill>
                  <a:schemeClr val="tx1"/>
                </a:solidFill>
                <a:latin typeface="Meiryo UI" panose="020B0604030504040204" pitchFamily="50" charset="-128"/>
                <a:ea typeface="Meiryo UI" panose="020B0604030504040204" pitchFamily="50" charset="-128"/>
              </a:rPr>
              <a:t>EGG</a:t>
            </a:r>
            <a:r>
              <a:rPr kumimoji="1" lang="ja-JP" altLang="en-US" sz="1600">
                <a:solidFill>
                  <a:schemeClr val="tx1"/>
                </a:solidFill>
                <a:latin typeface="Meiryo UI" panose="020B0604030504040204" pitchFamily="50" charset="-128"/>
                <a:ea typeface="Meiryo UI" panose="020B0604030504040204" pitchFamily="50" charset="-128"/>
              </a:rPr>
              <a:t>の施設予約に予約データ</a:t>
            </a:r>
            <a:endParaRPr kumimoji="1" lang="en-US" altLang="ja-JP" sz="1600">
              <a:solidFill>
                <a:schemeClr val="tx1"/>
              </a:solidFill>
              <a:latin typeface="Meiryo UI" panose="020B0604030504040204" pitchFamily="50" charset="-128"/>
              <a:ea typeface="Meiryo UI" panose="020B0604030504040204" pitchFamily="50" charset="-128"/>
            </a:endParaRPr>
          </a:p>
          <a:p>
            <a:r>
              <a:rPr lang="ja-JP" altLang="en-US" sz="1600">
                <a:solidFill>
                  <a:schemeClr val="tx1"/>
                </a:solidFill>
                <a:latin typeface="Meiryo UI" panose="020B0604030504040204" pitchFamily="50" charset="-128"/>
                <a:ea typeface="Meiryo UI" panose="020B0604030504040204" pitchFamily="50" charset="-128"/>
              </a:rPr>
              <a:t>　 </a:t>
            </a:r>
            <a:r>
              <a:rPr kumimoji="1" lang="ja-JP" altLang="en-US" sz="1600">
                <a:solidFill>
                  <a:schemeClr val="tx1"/>
                </a:solidFill>
                <a:latin typeface="Meiryo UI" panose="020B0604030504040204" pitchFamily="50" charset="-128"/>
                <a:ea typeface="Meiryo UI" panose="020B0604030504040204" pitchFamily="50" charset="-128"/>
              </a:rPr>
              <a:t>を連携したり、ファイル管理のフォルダへの文書登録を行う</a:t>
            </a:r>
            <a:endParaRPr kumimoji="1" lang="en-US" altLang="ja-JP" sz="1600">
              <a:solidFill>
                <a:schemeClr val="tx1"/>
              </a:solidFill>
              <a:latin typeface="Meiryo UI" panose="020B0604030504040204" pitchFamily="50" charset="-128"/>
              <a:ea typeface="Meiryo UI" panose="020B0604030504040204" pitchFamily="50" charset="-128"/>
            </a:endParaRPr>
          </a:p>
          <a:p>
            <a:r>
              <a:rPr lang="ja-JP" altLang="en-US" sz="1600">
                <a:solidFill>
                  <a:schemeClr val="tx1"/>
                </a:solidFill>
                <a:latin typeface="Meiryo UI" panose="020B0604030504040204" pitchFamily="50" charset="-128"/>
                <a:ea typeface="Meiryo UI" panose="020B0604030504040204" pitchFamily="50" charset="-128"/>
              </a:rPr>
              <a:t>　 </a:t>
            </a:r>
            <a:r>
              <a:rPr kumimoji="1" lang="ja-JP" altLang="en-US" sz="1600">
                <a:solidFill>
                  <a:schemeClr val="tx1"/>
                </a:solidFill>
                <a:latin typeface="Meiryo UI" panose="020B0604030504040204" pitchFamily="50" charset="-128"/>
                <a:ea typeface="Meiryo UI" panose="020B0604030504040204" pitchFamily="50" charset="-128"/>
              </a:rPr>
              <a:t>プログラム開発が可能となります</a:t>
            </a:r>
            <a:endParaRPr lang="en-US" altLang="ja-JP" sz="16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280467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4FA0D2-E40E-6666-F1E6-420C8E48CB6B}"/>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73DB8266-A70F-6581-9D16-E8B8DA2898C4}"/>
              </a:ext>
            </a:extLst>
          </p:cNvPr>
          <p:cNvSpPr>
            <a:spLocks noGrp="1"/>
          </p:cNvSpPr>
          <p:nvPr>
            <p:ph type="title"/>
          </p:nvPr>
        </p:nvSpPr>
        <p:spPr>
          <a:xfrm>
            <a:off x="361242" y="182705"/>
            <a:ext cx="10135308" cy="544512"/>
          </a:xfrm>
        </p:spPr>
        <p:txBody>
          <a:bodyPr>
            <a:noAutofit/>
          </a:bodyPr>
          <a:lstStyle/>
          <a:p>
            <a:r>
              <a:rPr lang="en-US" altLang="ja-JP"/>
              <a:t>1.</a:t>
            </a:r>
            <a:r>
              <a:rPr lang="ja-JP" altLang="en-US"/>
              <a:t>機能強化ポイント</a:t>
            </a:r>
            <a:r>
              <a:rPr lang="en-US" altLang="ja-JP" sz="2800"/>
              <a:t>(</a:t>
            </a:r>
            <a:r>
              <a:rPr lang="ja-JP" altLang="en-US" sz="2800"/>
              <a:t>その他④</a:t>
            </a:r>
            <a:r>
              <a:rPr lang="en-US" altLang="ja-JP" sz="2800"/>
              <a:t>)</a:t>
            </a:r>
            <a:endParaRPr kumimoji="1" lang="ja-JP" altLang="en-US" sz="2800"/>
          </a:p>
        </p:txBody>
      </p:sp>
      <p:sp>
        <p:nvSpPr>
          <p:cNvPr id="7" name="フッター プレースホルダー 6">
            <a:extLst>
              <a:ext uri="{FF2B5EF4-FFF2-40B4-BE49-F238E27FC236}">
                <a16:creationId xmlns:a16="http://schemas.microsoft.com/office/drawing/2014/main" id="{BEE8E9EB-8FC2-BFA6-EC01-34F63833134A}"/>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ED6DF0E3-E15B-119A-4D11-DECB07404EA6}"/>
              </a:ext>
            </a:extLst>
          </p:cNvPr>
          <p:cNvSpPr>
            <a:spLocks noGrp="1"/>
          </p:cNvSpPr>
          <p:nvPr>
            <p:ph type="sldNum" sz="quarter" idx="12"/>
          </p:nvPr>
        </p:nvSpPr>
        <p:spPr/>
        <p:txBody>
          <a:bodyPr/>
          <a:lstStyle/>
          <a:p>
            <a:fld id="{EA9BEE3E-AB6A-470B-94EF-94806EC83E93}" type="slidenum">
              <a:rPr kumimoji="1" lang="ja-JP" altLang="en-US" smtClean="0"/>
              <a:t>23</a:t>
            </a:fld>
            <a:endParaRPr kumimoji="1" lang="ja-JP" altLang="en-US"/>
          </a:p>
        </p:txBody>
      </p:sp>
      <p:sp>
        <p:nvSpPr>
          <p:cNvPr id="6" name="テキスト ボックス 5">
            <a:extLst>
              <a:ext uri="{FF2B5EF4-FFF2-40B4-BE49-F238E27FC236}">
                <a16:creationId xmlns:a16="http://schemas.microsoft.com/office/drawing/2014/main" id="{F356C788-16C9-AEBF-AA22-22EFFFC8E142}"/>
              </a:ext>
            </a:extLst>
          </p:cNvPr>
          <p:cNvSpPr txBox="1"/>
          <p:nvPr/>
        </p:nvSpPr>
        <p:spPr>
          <a:xfrm>
            <a:off x="474703" y="894994"/>
            <a:ext cx="9044464" cy="954107"/>
          </a:xfrm>
          <a:prstGeom prst="rect">
            <a:avLst/>
          </a:prstGeom>
          <a:noFill/>
        </p:spPr>
        <p:txBody>
          <a:bodyPr wrap="none" rtlCol="0">
            <a:spAutoFit/>
          </a:bodyPr>
          <a:lstStyle/>
          <a:p>
            <a:r>
              <a:rPr lang="en-US" altLang="ja-JP" sz="2800">
                <a:solidFill>
                  <a:schemeClr val="tx2"/>
                </a:solidFill>
                <a:latin typeface="Meiryo UI" panose="020B0604030504040204" pitchFamily="50" charset="-128"/>
                <a:ea typeface="Meiryo UI" panose="020B0604030504040204" pitchFamily="50" charset="-128"/>
              </a:rPr>
              <a:t>SAML</a:t>
            </a:r>
            <a:r>
              <a:rPr lang="ja-JP" altLang="en-US" sz="2800">
                <a:solidFill>
                  <a:schemeClr val="tx2"/>
                </a:solidFill>
                <a:latin typeface="Meiryo UI" panose="020B0604030504040204" pitchFamily="50" charset="-128"/>
                <a:ea typeface="Meiryo UI" panose="020B0604030504040204" pitchFamily="50" charset="-128"/>
              </a:rPr>
              <a:t>認証設定でスマートフォン版のメタデータを別管理とする</a:t>
            </a:r>
          </a:p>
          <a:p>
            <a:r>
              <a:rPr lang="ja-JP" altLang="en-US" sz="2800">
                <a:latin typeface="Meiryo UI" panose="020B0604030504040204" pitchFamily="50" charset="-128"/>
                <a:ea typeface="Meiryo UI" panose="020B0604030504040204" pitchFamily="50" charset="-128"/>
              </a:rPr>
              <a:t>　　→サービスプロバイダ側の仕様変更に対応しました</a:t>
            </a:r>
          </a:p>
        </p:txBody>
      </p:sp>
      <p:pic>
        <p:nvPicPr>
          <p:cNvPr id="5" name="図 4">
            <a:extLst>
              <a:ext uri="{FF2B5EF4-FFF2-40B4-BE49-F238E27FC236}">
                <a16:creationId xmlns:a16="http://schemas.microsoft.com/office/drawing/2014/main" id="{9442DC9E-4B29-FF81-31A2-C792E56BF9C2}"/>
              </a:ext>
            </a:extLst>
          </p:cNvPr>
          <p:cNvPicPr>
            <a:picLocks noChangeAspect="1"/>
          </p:cNvPicPr>
          <p:nvPr/>
        </p:nvPicPr>
        <p:blipFill>
          <a:blip r:embed="rId2"/>
          <a:stretch>
            <a:fillRect/>
          </a:stretch>
        </p:blipFill>
        <p:spPr>
          <a:xfrm>
            <a:off x="583472" y="2159625"/>
            <a:ext cx="6777990" cy="3886200"/>
          </a:xfrm>
          <a:prstGeom prst="rect">
            <a:avLst/>
          </a:prstGeom>
          <a:ln>
            <a:solidFill>
              <a:schemeClr val="tx1"/>
            </a:solidFill>
          </a:ln>
        </p:spPr>
      </p:pic>
      <p:sp>
        <p:nvSpPr>
          <p:cNvPr id="9" name="テキスト ボックス 8">
            <a:extLst>
              <a:ext uri="{FF2B5EF4-FFF2-40B4-BE49-F238E27FC236}">
                <a16:creationId xmlns:a16="http://schemas.microsoft.com/office/drawing/2014/main" id="{E75D61BE-1DE2-F55B-0E84-B5C5294AF6F5}"/>
              </a:ext>
            </a:extLst>
          </p:cNvPr>
          <p:cNvSpPr txBox="1"/>
          <p:nvPr/>
        </p:nvSpPr>
        <p:spPr>
          <a:xfrm>
            <a:off x="499232" y="1784679"/>
            <a:ext cx="3789051" cy="338554"/>
          </a:xfrm>
          <a:prstGeom prst="rect">
            <a:avLst/>
          </a:prstGeom>
          <a:noFill/>
        </p:spPr>
        <p:txBody>
          <a:bodyPr wrap="none" rtlCol="0">
            <a:spAutoFit/>
          </a:bodyPr>
          <a:lstStyle/>
          <a:p>
            <a:r>
              <a:rPr lang="ja-JP" altLang="en-US" sz="1600">
                <a:latin typeface="Meiryo UI" panose="020B0604030504040204" pitchFamily="50" charset="-128"/>
                <a:ea typeface="Meiryo UI" panose="020B0604030504040204" pitchFamily="50" charset="-128"/>
              </a:rPr>
              <a:t>＜システム環境の設定</a:t>
            </a:r>
            <a:r>
              <a:rPr lang="en-US" altLang="ja-JP" sz="1600">
                <a:latin typeface="Meiryo UI" panose="020B0604030504040204" pitchFamily="50" charset="-128"/>
                <a:ea typeface="Meiryo UI" panose="020B0604030504040204" pitchFamily="50" charset="-128"/>
              </a:rPr>
              <a:t>(SAML</a:t>
            </a:r>
            <a:r>
              <a:rPr lang="ja-JP" altLang="en-US" sz="1600">
                <a:latin typeface="Meiryo UI" panose="020B0604030504040204" pitchFamily="50" charset="-128"/>
                <a:ea typeface="Meiryo UI" panose="020B0604030504040204" pitchFamily="50" charset="-128"/>
              </a:rPr>
              <a:t>認証設定</a:t>
            </a:r>
            <a:r>
              <a:rPr lang="en-US" altLang="ja-JP" sz="1600">
                <a:latin typeface="Meiryo UI" panose="020B0604030504040204" pitchFamily="50" charset="-128"/>
                <a:ea typeface="Meiryo UI" panose="020B0604030504040204" pitchFamily="50" charset="-128"/>
              </a:rPr>
              <a:t>)</a:t>
            </a:r>
            <a:r>
              <a:rPr lang="ja-JP" altLang="en-US" sz="1600">
                <a:latin typeface="Meiryo UI" panose="020B0604030504040204" pitchFamily="50" charset="-128"/>
                <a:ea typeface="Meiryo UI" panose="020B0604030504040204" pitchFamily="50" charset="-128"/>
              </a:rPr>
              <a:t>＞</a:t>
            </a:r>
            <a:endParaRPr kumimoji="1" lang="ja-JP" altLang="en-US" sz="1600">
              <a:latin typeface="Meiryo UI" panose="020B0604030504040204" pitchFamily="50" charset="-128"/>
              <a:ea typeface="Meiryo UI" panose="020B0604030504040204" pitchFamily="50" charset="-128"/>
            </a:endParaRPr>
          </a:p>
        </p:txBody>
      </p:sp>
      <p:sp>
        <p:nvSpPr>
          <p:cNvPr id="10" name="吹き出し: 角を丸めた四角形 9">
            <a:extLst>
              <a:ext uri="{FF2B5EF4-FFF2-40B4-BE49-F238E27FC236}">
                <a16:creationId xmlns:a16="http://schemas.microsoft.com/office/drawing/2014/main" id="{18DFA3E1-1A15-3CF4-BB7B-31AE81746E74}"/>
              </a:ext>
            </a:extLst>
          </p:cNvPr>
          <p:cNvSpPr/>
          <p:nvPr/>
        </p:nvSpPr>
        <p:spPr>
          <a:xfrm>
            <a:off x="5852381" y="2455382"/>
            <a:ext cx="6075485" cy="3745706"/>
          </a:xfrm>
          <a:prstGeom prst="wedgeRoundRectCallout">
            <a:avLst>
              <a:gd name="adj1" fmla="val -66735"/>
              <a:gd name="adj2" fmla="val 14988"/>
              <a:gd name="adj3" fmla="val 16667"/>
            </a:avLst>
          </a:prstGeom>
          <a:solidFill>
            <a:schemeClr val="accent6">
              <a:lumMod val="20000"/>
              <a:lumOff val="80000"/>
            </a:schemeClr>
          </a:solidFill>
          <a:ln w="254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kumimoji="1" lang="en-US" altLang="ja-JP" sz="1600">
                <a:solidFill>
                  <a:schemeClr val="tx1"/>
                </a:solidFill>
                <a:latin typeface="Meiryo UI" panose="020B0604030504040204" pitchFamily="50" charset="-128"/>
                <a:ea typeface="Meiryo UI" panose="020B0604030504040204" pitchFamily="50" charset="-128"/>
              </a:rPr>
              <a:t>PC</a:t>
            </a:r>
            <a:r>
              <a:rPr kumimoji="1" lang="ja-JP" altLang="en-US" sz="1600">
                <a:solidFill>
                  <a:schemeClr val="tx1"/>
                </a:solidFill>
                <a:latin typeface="Meiryo UI" panose="020B0604030504040204" pitchFamily="50" charset="-128"/>
                <a:ea typeface="Meiryo UI" panose="020B0604030504040204" pitchFamily="50" charset="-128"/>
              </a:rPr>
              <a:t>版とスマートフォン版で</a:t>
            </a:r>
            <a:r>
              <a:rPr kumimoji="1" lang="en-US" altLang="ja-JP" sz="1600">
                <a:solidFill>
                  <a:schemeClr val="tx1"/>
                </a:solidFill>
                <a:latin typeface="Meiryo UI" panose="020B0604030504040204" pitchFamily="50" charset="-128"/>
                <a:ea typeface="Meiryo UI" panose="020B0604030504040204" pitchFamily="50" charset="-128"/>
              </a:rPr>
              <a:t>SAML</a:t>
            </a:r>
            <a:r>
              <a:rPr kumimoji="1" lang="ja-JP" altLang="en-US" sz="1600">
                <a:solidFill>
                  <a:schemeClr val="tx1"/>
                </a:solidFill>
                <a:latin typeface="Meiryo UI" panose="020B0604030504040204" pitchFamily="50" charset="-128"/>
                <a:ea typeface="Meiryo UI" panose="020B0604030504040204" pitchFamily="50" charset="-128"/>
              </a:rPr>
              <a:t>証明書が別々に発行されるように</a:t>
            </a:r>
            <a:endParaRPr kumimoji="1" lang="en-US" altLang="ja-JP" sz="1600">
              <a:solidFill>
                <a:schemeClr val="tx1"/>
              </a:solidFill>
              <a:latin typeface="Meiryo UI" panose="020B0604030504040204" pitchFamily="50" charset="-128"/>
              <a:ea typeface="Meiryo UI" panose="020B0604030504040204" pitchFamily="50" charset="-128"/>
            </a:endParaRPr>
          </a:p>
          <a:p>
            <a:r>
              <a:rPr kumimoji="1" lang="ja-JP" altLang="en-US" sz="1600">
                <a:solidFill>
                  <a:schemeClr val="tx1"/>
                </a:solidFill>
                <a:latin typeface="Meiryo UI" panose="020B0604030504040204" pitchFamily="50" charset="-128"/>
                <a:ea typeface="Meiryo UI" panose="020B0604030504040204" pitchFamily="50" charset="-128"/>
              </a:rPr>
              <a:t>仕様変更されたサービスプロバイダ</a:t>
            </a:r>
            <a:r>
              <a:rPr kumimoji="1" lang="en-US" altLang="ja-JP" sz="1600">
                <a:solidFill>
                  <a:schemeClr val="tx1"/>
                </a:solidFill>
                <a:latin typeface="Meiryo UI" panose="020B0604030504040204" pitchFamily="50" charset="-128"/>
                <a:ea typeface="Meiryo UI" panose="020B0604030504040204" pitchFamily="50" charset="-128"/>
              </a:rPr>
              <a:t>(*)</a:t>
            </a:r>
            <a:r>
              <a:rPr kumimoji="1" lang="ja-JP" altLang="en-US" sz="1600">
                <a:solidFill>
                  <a:schemeClr val="tx1"/>
                </a:solidFill>
                <a:latin typeface="Meiryo UI" panose="020B0604030504040204" pitchFamily="50" charset="-128"/>
                <a:ea typeface="Meiryo UI" panose="020B0604030504040204" pitchFamily="50" charset="-128"/>
              </a:rPr>
              <a:t>があったため、スマートフォン用の</a:t>
            </a:r>
            <a:endParaRPr kumimoji="1" lang="en-US" altLang="ja-JP" sz="1600">
              <a:solidFill>
                <a:schemeClr val="tx1"/>
              </a:solidFill>
              <a:latin typeface="Meiryo UI" panose="020B0604030504040204" pitchFamily="50" charset="-128"/>
              <a:ea typeface="Meiryo UI" panose="020B0604030504040204" pitchFamily="50" charset="-128"/>
            </a:endParaRPr>
          </a:p>
          <a:p>
            <a:r>
              <a:rPr kumimoji="1" lang="ja-JP" altLang="en-US" sz="1600">
                <a:solidFill>
                  <a:schemeClr val="tx1"/>
                </a:solidFill>
                <a:latin typeface="Meiryo UI" panose="020B0604030504040204" pitchFamily="50" charset="-128"/>
                <a:ea typeface="Meiryo UI" panose="020B0604030504040204" pitchFamily="50" charset="-128"/>
              </a:rPr>
              <a:t>メタデータを個別に登録できるように対応しました</a:t>
            </a:r>
            <a:endParaRPr kumimoji="1" lang="en-US" altLang="ja-JP" sz="16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　</a:t>
            </a:r>
            <a:r>
              <a:rPr kumimoji="1" lang="en-US" altLang="ja-JP" sz="1400">
                <a:solidFill>
                  <a:schemeClr val="tx1"/>
                </a:solidFill>
                <a:latin typeface="Meiryo UI" panose="020B0604030504040204" pitchFamily="50" charset="-128"/>
                <a:ea typeface="Meiryo UI" panose="020B0604030504040204" pitchFamily="50" charset="-128"/>
              </a:rPr>
              <a:t>*HENNGE One</a:t>
            </a:r>
          </a:p>
          <a:p>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600">
                <a:solidFill>
                  <a:schemeClr val="tx1"/>
                </a:solidFill>
                <a:latin typeface="Meiryo UI" panose="020B0604030504040204" pitchFamily="50" charset="-128"/>
                <a:ea typeface="Meiryo UI" panose="020B0604030504040204" pitchFamily="50" charset="-128"/>
              </a:rPr>
              <a:t>バージョンアップ前に</a:t>
            </a:r>
            <a:r>
              <a:rPr kumimoji="1" lang="en-US" altLang="ja-JP" sz="1600">
                <a:solidFill>
                  <a:schemeClr val="tx1"/>
                </a:solidFill>
                <a:latin typeface="Meiryo UI" panose="020B0604030504040204" pitchFamily="50" charset="-128"/>
                <a:ea typeface="Meiryo UI" panose="020B0604030504040204" pitchFamily="50" charset="-128"/>
              </a:rPr>
              <a:t>SAML</a:t>
            </a:r>
            <a:r>
              <a:rPr kumimoji="1" lang="ja-JP" altLang="en-US" sz="1600">
                <a:solidFill>
                  <a:schemeClr val="tx1"/>
                </a:solidFill>
                <a:latin typeface="Meiryo UI" panose="020B0604030504040204" pitchFamily="50" charset="-128"/>
                <a:ea typeface="Meiryo UI" panose="020B0604030504040204" pitchFamily="50" charset="-128"/>
              </a:rPr>
              <a:t>認証設定を行っていた場合は、</a:t>
            </a:r>
            <a:endParaRPr kumimoji="1" lang="en-US" altLang="ja-JP" sz="1600">
              <a:solidFill>
                <a:schemeClr val="tx1"/>
              </a:solidFill>
              <a:latin typeface="Meiryo UI" panose="020B0604030504040204" pitchFamily="50" charset="-128"/>
              <a:ea typeface="Meiryo UI" panose="020B0604030504040204" pitchFamily="50" charset="-128"/>
            </a:endParaRPr>
          </a:p>
          <a:p>
            <a:r>
              <a:rPr lang="ja-JP" altLang="en-US" sz="1600">
                <a:solidFill>
                  <a:schemeClr val="tx1"/>
                </a:solidFill>
                <a:latin typeface="Meiryo UI" panose="020B0604030504040204" pitchFamily="50" charset="-128"/>
                <a:ea typeface="Meiryo UI" panose="020B0604030504040204" pitchFamily="50" charset="-128"/>
              </a:rPr>
              <a:t>バージョンアップすると、元々設定していた</a:t>
            </a:r>
            <a:r>
              <a:rPr lang="en-US" altLang="ja-JP" sz="1600">
                <a:solidFill>
                  <a:schemeClr val="tx1"/>
                </a:solidFill>
                <a:latin typeface="Meiryo UI" panose="020B0604030504040204" pitchFamily="50" charset="-128"/>
                <a:ea typeface="Meiryo UI" panose="020B0604030504040204" pitchFamily="50" charset="-128"/>
              </a:rPr>
              <a:t>SAML</a:t>
            </a:r>
            <a:r>
              <a:rPr lang="ja-JP" altLang="en-US" sz="1600">
                <a:solidFill>
                  <a:schemeClr val="tx1"/>
                </a:solidFill>
                <a:latin typeface="Meiryo UI" panose="020B0604030504040204" pitchFamily="50" charset="-128"/>
                <a:ea typeface="Meiryo UI" panose="020B0604030504040204" pitchFamily="50" charset="-128"/>
              </a:rPr>
              <a:t>認証用メタデータが、</a:t>
            </a:r>
            <a:endParaRPr lang="en-US" altLang="ja-JP" sz="1600">
              <a:solidFill>
                <a:schemeClr val="tx1"/>
              </a:solidFill>
              <a:latin typeface="Meiryo UI" panose="020B0604030504040204" pitchFamily="50" charset="-128"/>
              <a:ea typeface="Meiryo UI" panose="020B0604030504040204" pitchFamily="50" charset="-128"/>
            </a:endParaRPr>
          </a:p>
          <a:p>
            <a:r>
              <a:rPr lang="en-US" altLang="ja-JP" sz="1600">
                <a:solidFill>
                  <a:schemeClr val="tx1"/>
                </a:solidFill>
                <a:latin typeface="Meiryo UI" panose="020B0604030504040204" pitchFamily="50" charset="-128"/>
                <a:ea typeface="Meiryo UI" panose="020B0604030504040204" pitchFamily="50" charset="-128"/>
              </a:rPr>
              <a:t>PC</a:t>
            </a:r>
            <a:r>
              <a:rPr lang="ja-JP" altLang="en-US" sz="1600">
                <a:solidFill>
                  <a:schemeClr val="tx1"/>
                </a:solidFill>
                <a:latin typeface="Meiryo UI" panose="020B0604030504040204" pitchFamily="50" charset="-128"/>
                <a:ea typeface="Meiryo UI" panose="020B0604030504040204" pitchFamily="50" charset="-128"/>
              </a:rPr>
              <a:t>用とスマートフォン用の両方に設定された状態になります</a:t>
            </a:r>
          </a:p>
          <a:p>
            <a:r>
              <a:rPr lang="ja-JP" altLang="en-US" sz="1600">
                <a:solidFill>
                  <a:schemeClr val="tx1"/>
                </a:solidFill>
                <a:latin typeface="Meiryo UI" panose="020B0604030504040204" pitchFamily="50" charset="-128"/>
                <a:ea typeface="Meiryo UI" panose="020B0604030504040204" pitchFamily="50" charset="-128"/>
              </a:rPr>
              <a:t>必要に応じて設定変更を行ってください</a:t>
            </a:r>
            <a:endParaRPr lang="en-US" altLang="ja-JP" sz="1600">
              <a:solidFill>
                <a:schemeClr val="tx1"/>
              </a:solidFill>
              <a:latin typeface="Meiryo UI" panose="020B0604030504040204" pitchFamily="50" charset="-128"/>
              <a:ea typeface="Meiryo UI" panose="020B0604030504040204" pitchFamily="50" charset="-128"/>
            </a:endParaRPr>
          </a:p>
          <a:p>
            <a:endParaRPr kumimoji="1" lang="en-US" altLang="ja-JP" sz="1600">
              <a:solidFill>
                <a:schemeClr val="tx1"/>
              </a:solidFill>
              <a:latin typeface="Meiryo UI" panose="020B0604030504040204" pitchFamily="50" charset="-128"/>
              <a:ea typeface="Meiryo UI" panose="020B0604030504040204" pitchFamily="50" charset="-128"/>
            </a:endParaRPr>
          </a:p>
          <a:p>
            <a:r>
              <a:rPr kumimoji="1" lang="ja-JP" altLang="en-US" sz="1600">
                <a:solidFill>
                  <a:schemeClr val="tx1"/>
                </a:solidFill>
                <a:latin typeface="Meiryo UI" panose="020B0604030504040204" pitchFamily="50" charset="-128"/>
                <a:ea typeface="Meiryo UI" panose="020B0604030504040204" pitchFamily="50" charset="-128"/>
              </a:rPr>
              <a:t>設定の詳細については下記資料をご確認ください。</a:t>
            </a:r>
            <a:endParaRPr kumimoji="1" lang="en-US" altLang="ja-JP" sz="1600">
              <a:solidFill>
                <a:schemeClr val="tx1"/>
              </a:solidFill>
              <a:latin typeface="Meiryo UI" panose="020B0604030504040204" pitchFamily="50" charset="-128"/>
              <a:ea typeface="Meiryo UI" panose="020B0604030504040204" pitchFamily="50" charset="-128"/>
            </a:endParaRPr>
          </a:p>
          <a:p>
            <a:r>
              <a:rPr kumimoji="1" lang="en-US" altLang="ja-JP" sz="1400">
                <a:solidFill>
                  <a:schemeClr val="tx1"/>
                </a:solidFill>
                <a:latin typeface="Meiryo UI" panose="020B0604030504040204" pitchFamily="50" charset="-128"/>
                <a:ea typeface="Meiryo UI" panose="020B0604030504040204" pitchFamily="50" charset="-128"/>
                <a:hlinkClick r:id="rId3"/>
              </a:rPr>
              <a:t>https://poweregg.d-circle.com/support/docs/p-userguide.html</a:t>
            </a:r>
            <a:endParaRPr kumimoji="1"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 </a:t>
            </a:r>
            <a:r>
              <a:rPr kumimoji="1" lang="ja-JP" altLang="en-US" sz="1400">
                <a:solidFill>
                  <a:schemeClr val="tx1"/>
                </a:solidFill>
                <a:latin typeface="Meiryo UI" panose="020B0604030504040204" pitchFamily="50" charset="-128"/>
                <a:ea typeface="Meiryo UI" panose="020B0604030504040204" pitchFamily="50" charset="-128"/>
              </a:rPr>
              <a:t>「</a:t>
            </a:r>
            <a:r>
              <a:rPr kumimoji="1" lang="en-US" altLang="ja-JP" sz="1400">
                <a:solidFill>
                  <a:schemeClr val="tx1"/>
                </a:solidFill>
                <a:latin typeface="Meiryo UI" panose="020B0604030504040204" pitchFamily="50" charset="-128"/>
                <a:ea typeface="Meiryo UI" panose="020B0604030504040204" pitchFamily="50" charset="-128"/>
              </a:rPr>
              <a:t>SAML</a:t>
            </a:r>
            <a:r>
              <a:rPr kumimoji="1" lang="ja-JP" altLang="en-US" sz="1400">
                <a:solidFill>
                  <a:schemeClr val="tx1"/>
                </a:solidFill>
                <a:latin typeface="Meiryo UI" panose="020B0604030504040204" pitchFamily="50" charset="-128"/>
                <a:ea typeface="Meiryo UI" panose="020B0604030504040204" pitchFamily="50" charset="-128"/>
              </a:rPr>
              <a:t>認証連携の設定」</a:t>
            </a:r>
            <a:endParaRPr kumimoji="1" lang="en-US" altLang="ja-JP" sz="1400">
              <a:solidFill>
                <a:schemeClr val="tx1"/>
              </a:solidFill>
              <a:latin typeface="Meiryo UI" panose="020B0604030504040204" pitchFamily="50" charset="-128"/>
              <a:ea typeface="Meiryo UI" panose="020B0604030504040204" pitchFamily="50" charset="-128"/>
            </a:endParaRPr>
          </a:p>
          <a:p>
            <a:r>
              <a:rPr lang="en-US" altLang="ja-JP" sz="1400">
                <a:solidFill>
                  <a:schemeClr val="tx1"/>
                </a:solidFill>
                <a:latin typeface="Meiryo UI" panose="020B0604030504040204" pitchFamily="50" charset="-128"/>
                <a:ea typeface="Meiryo UI" panose="020B0604030504040204" pitchFamily="50" charset="-128"/>
              </a:rPr>
              <a:t>※ Ver3.5c</a:t>
            </a:r>
            <a:r>
              <a:rPr lang="ja-JP" altLang="en-US" sz="1400">
                <a:solidFill>
                  <a:schemeClr val="tx1"/>
                </a:solidFill>
                <a:latin typeface="Meiryo UI" panose="020B0604030504040204" pitchFamily="50" charset="-128"/>
                <a:ea typeface="Meiryo UI" panose="020B0604030504040204" pitchFamily="50" charset="-128"/>
              </a:rPr>
              <a:t>リリース時に、この機能強化内容を資料に反映する予定です。</a:t>
            </a:r>
            <a:endParaRPr kumimoji="1" lang="ja-JP" altLang="en-US"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6484893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7C57FD2-15E8-4158-BE34-FE35D2EDA8B9}"/>
              </a:ext>
            </a:extLst>
          </p:cNvPr>
          <p:cNvSpPr>
            <a:spLocks noGrp="1"/>
          </p:cNvSpPr>
          <p:nvPr>
            <p:ph type="title"/>
          </p:nvPr>
        </p:nvSpPr>
        <p:spPr/>
        <p:txBody>
          <a:bodyPr>
            <a:normAutofit/>
          </a:bodyPr>
          <a:lstStyle/>
          <a:p>
            <a:r>
              <a:rPr lang="en-US" altLang="ja-JP"/>
              <a:t>2.</a:t>
            </a:r>
            <a:r>
              <a:rPr lang="ja-JP" altLang="en-US"/>
              <a:t>動作環境</a:t>
            </a:r>
            <a:r>
              <a:rPr lang="en-US" altLang="ja-JP"/>
              <a:t>(</a:t>
            </a:r>
            <a:r>
              <a:rPr lang="ja-JP" altLang="en-US"/>
              <a:t>サーバ環境</a:t>
            </a:r>
            <a:r>
              <a:rPr lang="en-US" altLang="ja-JP"/>
              <a:t>)</a:t>
            </a:r>
            <a:endParaRPr kumimoji="1" lang="ja-JP" altLang="en-US"/>
          </a:p>
        </p:txBody>
      </p:sp>
      <p:sp>
        <p:nvSpPr>
          <p:cNvPr id="7" name="フッター プレースホルダー 6">
            <a:extLst>
              <a:ext uri="{FF2B5EF4-FFF2-40B4-BE49-F238E27FC236}">
                <a16:creationId xmlns:a16="http://schemas.microsoft.com/office/drawing/2014/main" id="{FC0605F2-C3CE-47DC-BC92-DE886DB6C946}"/>
              </a:ext>
            </a:extLst>
          </p:cNvPr>
          <p:cNvSpPr>
            <a:spLocks noGrp="1"/>
          </p:cNvSpPr>
          <p:nvPr>
            <p:ph type="ftr" sz="quarter" idx="11"/>
          </p:nvPr>
        </p:nvSpPr>
        <p:spPr>
          <a:xfrm>
            <a:off x="4215063" y="6403648"/>
            <a:ext cx="4114800" cy="365125"/>
          </a:xfrm>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B4D0A42E-A8EC-4AA9-99CC-0988BCE9B592}"/>
              </a:ext>
            </a:extLst>
          </p:cNvPr>
          <p:cNvSpPr>
            <a:spLocks noGrp="1"/>
          </p:cNvSpPr>
          <p:nvPr>
            <p:ph type="sldNum" sz="quarter" idx="12"/>
          </p:nvPr>
        </p:nvSpPr>
        <p:spPr>
          <a:xfrm>
            <a:off x="838196" y="6403648"/>
            <a:ext cx="930446" cy="369303"/>
          </a:xfrm>
        </p:spPr>
        <p:txBody>
          <a:bodyPr/>
          <a:lstStyle/>
          <a:p>
            <a:fld id="{EA9BEE3E-AB6A-470B-94EF-94806EC83E93}" type="slidenum">
              <a:rPr kumimoji="1" lang="ja-JP" altLang="en-US" smtClean="0"/>
              <a:t>24</a:t>
            </a:fld>
            <a:endParaRPr kumimoji="1" lang="ja-JP" altLang="en-US"/>
          </a:p>
        </p:txBody>
      </p:sp>
      <p:sp>
        <p:nvSpPr>
          <p:cNvPr id="6" name="Text Box 68">
            <a:extLst>
              <a:ext uri="{FF2B5EF4-FFF2-40B4-BE49-F238E27FC236}">
                <a16:creationId xmlns:a16="http://schemas.microsoft.com/office/drawing/2014/main" id="{3DA31A66-BB5E-41D0-A212-E1CAFAB165D3}"/>
              </a:ext>
            </a:extLst>
          </p:cNvPr>
          <p:cNvSpPr txBox="1">
            <a:spLocks noChangeArrowheads="1"/>
          </p:cNvSpPr>
          <p:nvPr/>
        </p:nvSpPr>
        <p:spPr bwMode="auto">
          <a:xfrm>
            <a:off x="563664" y="783119"/>
            <a:ext cx="4067139" cy="461665"/>
          </a:xfrm>
          <a:prstGeom prst="rect">
            <a:avLst/>
          </a:prstGeom>
          <a:noFill/>
          <a:ln>
            <a:noFill/>
          </a:ln>
          <a:effectLst/>
        </p:spPr>
        <p:txBody>
          <a:bodyPr wrap="none">
            <a:spAutoFit/>
          </a:bodyPr>
          <a:lstStyle>
            <a:lvl1pPr marL="271463" indent="-271463">
              <a:defRPr>
                <a:solidFill>
                  <a:schemeClr val="tx1"/>
                </a:solidFill>
                <a:latin typeface="Arial" charset="0"/>
              </a:defRPr>
            </a:lvl1pPr>
            <a:lvl2pPr marL="541338">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marL="457200" indent="-457200" eaLnBrk="1" hangingPunct="1">
              <a:spcBef>
                <a:spcPct val="50000"/>
              </a:spcBef>
              <a:buClr>
                <a:srgbClr val="FF3300"/>
              </a:buClr>
              <a:buFont typeface="Wingdings" panose="05000000000000000000" pitchFamily="2" charset="2"/>
              <a:buChar char="n"/>
              <a:defRPr/>
            </a:pPr>
            <a:r>
              <a:rPr lang="ja-JP" altLang="en-US" sz="2400">
                <a:latin typeface="Meiryo UI" panose="020B0604030504040204" pitchFamily="50" charset="-128"/>
                <a:ea typeface="Meiryo UI" panose="020B0604030504040204" pitchFamily="50" charset="-128"/>
                <a:cs typeface="Meiryo UI" pitchFamily="50" charset="-128"/>
              </a:rPr>
              <a:t>サーバ動作環境</a:t>
            </a:r>
            <a:r>
              <a:rPr lang="en-US" altLang="ja-JP" sz="2400">
                <a:latin typeface="Meiryo UI" panose="020B0604030504040204" pitchFamily="50" charset="-128"/>
                <a:ea typeface="Meiryo UI" panose="020B0604030504040204" pitchFamily="50" charset="-128"/>
                <a:cs typeface="Meiryo UI" pitchFamily="50" charset="-128"/>
              </a:rPr>
              <a:t>(AP</a:t>
            </a:r>
            <a:r>
              <a:rPr lang="ja-JP" altLang="en-US" sz="2400">
                <a:latin typeface="Meiryo UI" panose="020B0604030504040204" pitchFamily="50" charset="-128"/>
                <a:ea typeface="Meiryo UI" panose="020B0604030504040204" pitchFamily="50" charset="-128"/>
                <a:cs typeface="Meiryo UI" pitchFamily="50" charset="-128"/>
              </a:rPr>
              <a:t>サーバ</a:t>
            </a:r>
            <a:r>
              <a:rPr lang="en-US" altLang="ja-JP" sz="2400">
                <a:latin typeface="Meiryo UI" panose="020B0604030504040204" pitchFamily="50" charset="-128"/>
                <a:ea typeface="Meiryo UI" panose="020B0604030504040204" pitchFamily="50" charset="-128"/>
                <a:cs typeface="Meiryo UI" pitchFamily="50" charset="-128"/>
              </a:rPr>
              <a:t>)</a:t>
            </a:r>
            <a:endParaRPr lang="ja-JP" altLang="en-US" sz="2400">
              <a:latin typeface="Meiryo UI" panose="020B0604030504040204" pitchFamily="50" charset="-128"/>
              <a:ea typeface="Meiryo UI" panose="020B0604030504040204" pitchFamily="50" charset="-128"/>
              <a:cs typeface="Meiryo UI" pitchFamily="50" charset="-128"/>
            </a:endParaRPr>
          </a:p>
        </p:txBody>
      </p:sp>
      <p:graphicFrame>
        <p:nvGraphicFramePr>
          <p:cNvPr id="9" name="Group 208">
            <a:extLst>
              <a:ext uri="{FF2B5EF4-FFF2-40B4-BE49-F238E27FC236}">
                <a16:creationId xmlns:a16="http://schemas.microsoft.com/office/drawing/2014/main" id="{56645591-FB7D-496A-99A8-44004DFA00EA}"/>
              </a:ext>
            </a:extLst>
          </p:cNvPr>
          <p:cNvGraphicFramePr>
            <a:graphicFrameLocks noGrp="1"/>
          </p:cNvGraphicFramePr>
          <p:nvPr/>
        </p:nvGraphicFramePr>
        <p:xfrm>
          <a:off x="932945" y="1226116"/>
          <a:ext cx="10693431" cy="1063680"/>
        </p:xfrm>
        <a:graphic>
          <a:graphicData uri="http://schemas.openxmlformats.org/drawingml/2006/table">
            <a:tbl>
              <a:tblPr/>
              <a:tblGrid>
                <a:gridCol w="5060449">
                  <a:extLst>
                    <a:ext uri="{9D8B030D-6E8A-4147-A177-3AD203B41FA5}">
                      <a16:colId xmlns:a16="http://schemas.microsoft.com/office/drawing/2014/main" val="20000"/>
                    </a:ext>
                  </a:extLst>
                </a:gridCol>
                <a:gridCol w="1819747">
                  <a:extLst>
                    <a:ext uri="{9D8B030D-6E8A-4147-A177-3AD203B41FA5}">
                      <a16:colId xmlns:a16="http://schemas.microsoft.com/office/drawing/2014/main" val="20002"/>
                    </a:ext>
                  </a:extLst>
                </a:gridCol>
                <a:gridCol w="1946495">
                  <a:extLst>
                    <a:ext uri="{9D8B030D-6E8A-4147-A177-3AD203B41FA5}">
                      <a16:colId xmlns:a16="http://schemas.microsoft.com/office/drawing/2014/main" val="20003"/>
                    </a:ext>
                  </a:extLst>
                </a:gridCol>
                <a:gridCol w="1866740">
                  <a:extLst>
                    <a:ext uri="{9D8B030D-6E8A-4147-A177-3AD203B41FA5}">
                      <a16:colId xmlns:a16="http://schemas.microsoft.com/office/drawing/2014/main" val="200784782"/>
                    </a:ext>
                  </a:extLst>
                </a:gridCol>
              </a:tblGrid>
              <a:tr h="288000">
                <a:tc>
                  <a:txBody>
                    <a:bodyPr/>
                    <a:lstStyle/>
                    <a:p>
                      <a:pPr marL="0" marR="0" lvl="0" indent="0" algn="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OS</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Windows</a:t>
                      </a:r>
                    </a:p>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2016</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defRPr/>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Windows</a:t>
                      </a:r>
                    </a:p>
                    <a:p>
                      <a:pPr marL="0" marR="0" lvl="0" indent="0" algn="ctr" defTabSz="914400" rtl="0" eaLnBrk="1" fontAlgn="t" latinLnBrk="0" hangingPunct="1">
                        <a:lnSpc>
                          <a:spcPct val="100000"/>
                        </a:lnSpc>
                        <a:spcBef>
                          <a:spcPct val="0"/>
                        </a:spcBef>
                        <a:spcAft>
                          <a:spcPct val="0"/>
                        </a:spcAft>
                        <a:buClrTx/>
                        <a:buSzTx/>
                        <a:buFontTx/>
                        <a:buNone/>
                        <a:tabLst/>
                        <a:defRPr/>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2019</a:t>
                      </a:r>
                      <a:endParaRPr kumimoji="0" lang="ja-JP" altLang="en-US" sz="1600" b="1" i="0" u="none" strike="noStrike" cap="none" normalizeH="0" baseline="0">
                        <a:ln>
                          <a:noFill/>
                        </a:ln>
                        <a:solidFill>
                          <a:srgbClr val="FF0000"/>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defRPr/>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Windows</a:t>
                      </a:r>
                    </a:p>
                    <a:p>
                      <a:pPr marL="0" marR="0" lvl="0" indent="0" algn="ctr" defTabSz="914400" rtl="0" eaLnBrk="1" fontAlgn="t" latinLnBrk="0" hangingPunct="1">
                        <a:lnSpc>
                          <a:spcPct val="100000"/>
                        </a:lnSpc>
                        <a:spcBef>
                          <a:spcPct val="0"/>
                        </a:spcBef>
                        <a:spcAft>
                          <a:spcPct val="0"/>
                        </a:spcAft>
                        <a:buClrTx/>
                        <a:buSzTx/>
                        <a:buFontTx/>
                        <a:buNone/>
                        <a:tabLst/>
                        <a:defRPr/>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2022</a:t>
                      </a:r>
                      <a:endParaRPr kumimoji="0" lang="ja-JP" altLang="en-US" sz="1600" b="1" i="0" u="none" strike="noStrike" cap="none" normalizeH="0" baseline="0">
                        <a:ln>
                          <a:noFill/>
                        </a:ln>
                        <a:solidFill>
                          <a:srgbClr val="FF0000"/>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extLst>
                  <a:ext uri="{0D108BD9-81ED-4DB2-BD59-A6C34878D82A}">
                    <a16:rowId xmlns:a16="http://schemas.microsoft.com/office/drawing/2014/main" val="10000"/>
                  </a:ext>
                </a:extLst>
              </a:tr>
              <a:tr h="288000">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Interstage</a:t>
                      </a: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Application</a:t>
                      </a: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Server</a:t>
                      </a: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V13</a:t>
                      </a:r>
                      <a:endParaRPr kumimoji="0" lang="en-US" altLang="ja-JP" sz="1600" b="1" i="0" u="none" strike="noStrike" cap="none" normalizeH="0" baseline="0">
                        <a:ln>
                          <a:noFill/>
                        </a:ln>
                        <a:solidFill>
                          <a:srgbClr val="FF0000"/>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88000">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Payara</a:t>
                      </a: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Server</a:t>
                      </a: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5.2021.3 (GlassFish Server)</a:t>
                      </a: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defRPr/>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defRPr/>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defRPr/>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817823708"/>
                  </a:ext>
                </a:extLst>
              </a:tr>
            </a:tbl>
          </a:graphicData>
        </a:graphic>
      </p:graphicFrame>
      <p:sp>
        <p:nvSpPr>
          <p:cNvPr id="11" name="Text Box 68">
            <a:extLst>
              <a:ext uri="{FF2B5EF4-FFF2-40B4-BE49-F238E27FC236}">
                <a16:creationId xmlns:a16="http://schemas.microsoft.com/office/drawing/2014/main" id="{1E18668C-9F50-4B74-9BDD-A18342BB7316}"/>
              </a:ext>
            </a:extLst>
          </p:cNvPr>
          <p:cNvSpPr txBox="1">
            <a:spLocks noChangeArrowheads="1"/>
          </p:cNvSpPr>
          <p:nvPr/>
        </p:nvSpPr>
        <p:spPr bwMode="auto">
          <a:xfrm>
            <a:off x="570328" y="2347179"/>
            <a:ext cx="5131533" cy="461665"/>
          </a:xfrm>
          <a:prstGeom prst="rect">
            <a:avLst/>
          </a:prstGeom>
          <a:noFill/>
          <a:ln>
            <a:noFill/>
          </a:ln>
          <a:effectLst/>
        </p:spPr>
        <p:txBody>
          <a:bodyPr wrap="none">
            <a:spAutoFit/>
          </a:bodyPr>
          <a:lstStyle>
            <a:lvl1pPr marL="271463" indent="-271463">
              <a:defRPr>
                <a:solidFill>
                  <a:schemeClr val="tx1"/>
                </a:solidFill>
                <a:latin typeface="Arial" charset="0"/>
              </a:defRPr>
            </a:lvl1pPr>
            <a:lvl2pPr marL="541338">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marL="457200" indent="-457200" eaLnBrk="1" hangingPunct="1">
              <a:spcBef>
                <a:spcPct val="50000"/>
              </a:spcBef>
              <a:buClr>
                <a:srgbClr val="FF3300"/>
              </a:buClr>
              <a:buFont typeface="Wingdings" panose="05000000000000000000" pitchFamily="2" charset="2"/>
              <a:buChar char="n"/>
              <a:defRPr/>
            </a:pPr>
            <a:r>
              <a:rPr lang="ja-JP" altLang="en-US" sz="2400">
                <a:latin typeface="Meiryo UI" panose="020B0604030504040204" pitchFamily="50" charset="-128"/>
                <a:ea typeface="Meiryo UI" panose="020B0604030504040204" pitchFamily="50" charset="-128"/>
                <a:cs typeface="Meiryo UI" pitchFamily="50" charset="-128"/>
              </a:rPr>
              <a:t>サーバ動作環境</a:t>
            </a:r>
            <a:r>
              <a:rPr lang="en-US" altLang="ja-JP" sz="2400">
                <a:latin typeface="Meiryo UI" panose="020B0604030504040204" pitchFamily="50" charset="-128"/>
                <a:ea typeface="Meiryo UI" panose="020B0604030504040204" pitchFamily="50" charset="-128"/>
                <a:cs typeface="Meiryo UI" pitchFamily="50" charset="-128"/>
              </a:rPr>
              <a:t>(</a:t>
            </a:r>
            <a:r>
              <a:rPr lang="ja-JP" altLang="en-US" sz="2400">
                <a:latin typeface="Meiryo UI" panose="020B0604030504040204" pitchFamily="50" charset="-128"/>
                <a:ea typeface="Meiryo UI" panose="020B0604030504040204" pitchFamily="50" charset="-128"/>
                <a:cs typeface="Meiryo UI" pitchFamily="50" charset="-128"/>
              </a:rPr>
              <a:t>データベースサーバ</a:t>
            </a:r>
            <a:r>
              <a:rPr lang="en-US" altLang="ja-JP" sz="2400">
                <a:latin typeface="Meiryo UI" panose="020B0604030504040204" pitchFamily="50" charset="-128"/>
                <a:ea typeface="Meiryo UI" panose="020B0604030504040204" pitchFamily="50" charset="-128"/>
                <a:cs typeface="Meiryo UI" pitchFamily="50" charset="-128"/>
              </a:rPr>
              <a:t>)</a:t>
            </a:r>
            <a:endParaRPr lang="ja-JP" altLang="en-US" sz="2400">
              <a:latin typeface="Meiryo UI" panose="020B0604030504040204" pitchFamily="50" charset="-128"/>
              <a:ea typeface="Meiryo UI" panose="020B0604030504040204" pitchFamily="50" charset="-128"/>
              <a:cs typeface="Meiryo UI" pitchFamily="50" charset="-128"/>
            </a:endParaRPr>
          </a:p>
        </p:txBody>
      </p:sp>
      <p:graphicFrame>
        <p:nvGraphicFramePr>
          <p:cNvPr id="12" name="Group 208">
            <a:extLst>
              <a:ext uri="{FF2B5EF4-FFF2-40B4-BE49-F238E27FC236}">
                <a16:creationId xmlns:a16="http://schemas.microsoft.com/office/drawing/2014/main" id="{6A1CA11F-D3E8-4215-B80E-E9CE31426A8E}"/>
              </a:ext>
            </a:extLst>
          </p:cNvPr>
          <p:cNvGraphicFramePr>
            <a:graphicFrameLocks noGrp="1"/>
          </p:cNvGraphicFramePr>
          <p:nvPr/>
        </p:nvGraphicFramePr>
        <p:xfrm>
          <a:off x="929930" y="2791443"/>
          <a:ext cx="10692002" cy="1351680"/>
        </p:xfrm>
        <a:graphic>
          <a:graphicData uri="http://schemas.openxmlformats.org/drawingml/2006/table">
            <a:tbl>
              <a:tblPr/>
              <a:tblGrid>
                <a:gridCol w="5063464">
                  <a:extLst>
                    <a:ext uri="{9D8B030D-6E8A-4147-A177-3AD203B41FA5}">
                      <a16:colId xmlns:a16="http://schemas.microsoft.com/office/drawing/2014/main" val="20000"/>
                    </a:ext>
                  </a:extLst>
                </a:gridCol>
                <a:gridCol w="1493822">
                  <a:extLst>
                    <a:ext uri="{9D8B030D-6E8A-4147-A177-3AD203B41FA5}">
                      <a16:colId xmlns:a16="http://schemas.microsoft.com/office/drawing/2014/main" val="20001"/>
                    </a:ext>
                  </a:extLst>
                </a:gridCol>
                <a:gridCol w="1385180">
                  <a:extLst>
                    <a:ext uri="{9D8B030D-6E8A-4147-A177-3AD203B41FA5}">
                      <a16:colId xmlns:a16="http://schemas.microsoft.com/office/drawing/2014/main" val="20002"/>
                    </a:ext>
                  </a:extLst>
                </a:gridCol>
                <a:gridCol w="1348966">
                  <a:extLst>
                    <a:ext uri="{9D8B030D-6E8A-4147-A177-3AD203B41FA5}">
                      <a16:colId xmlns:a16="http://schemas.microsoft.com/office/drawing/2014/main" val="20003"/>
                    </a:ext>
                  </a:extLst>
                </a:gridCol>
                <a:gridCol w="1400570">
                  <a:extLst>
                    <a:ext uri="{9D8B030D-6E8A-4147-A177-3AD203B41FA5}">
                      <a16:colId xmlns:a16="http://schemas.microsoft.com/office/drawing/2014/main" val="2691993314"/>
                    </a:ext>
                  </a:extLst>
                </a:gridCol>
              </a:tblGrid>
              <a:tr h="288000">
                <a:tc>
                  <a:txBody>
                    <a:bodyPr/>
                    <a:lstStyle/>
                    <a:p>
                      <a:pPr marL="0" marR="0" lvl="0" indent="0" algn="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OS</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Windows</a:t>
                      </a:r>
                    </a:p>
                    <a:p>
                      <a:pPr marL="0" marR="0" lvl="0" indent="0" algn="l"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2012R2</a:t>
                      </a: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※2</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Windows 2016</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defRPr/>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Windows</a:t>
                      </a:r>
                    </a:p>
                    <a:p>
                      <a:pPr marL="0" marR="0" lvl="0" indent="0" algn="ctr" defTabSz="914400" rtl="0" eaLnBrk="1" fontAlgn="t" latinLnBrk="0" hangingPunct="1">
                        <a:lnSpc>
                          <a:spcPct val="100000"/>
                        </a:lnSpc>
                        <a:spcBef>
                          <a:spcPct val="0"/>
                        </a:spcBef>
                        <a:spcAft>
                          <a:spcPct val="0"/>
                        </a:spcAft>
                        <a:buClrTx/>
                        <a:buSzTx/>
                        <a:buFontTx/>
                        <a:buNone/>
                        <a:tabLst/>
                        <a:defRPr/>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2019</a:t>
                      </a:r>
                      <a:endParaRPr kumimoji="0" lang="ja-JP" altLang="en-US" sz="1600" b="1" i="0" u="none" strike="noStrike" cap="none" normalizeH="0" baseline="0">
                        <a:ln>
                          <a:noFill/>
                        </a:ln>
                        <a:solidFill>
                          <a:srgbClr val="FF0000"/>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defRPr/>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Windows</a:t>
                      </a:r>
                    </a:p>
                    <a:p>
                      <a:pPr marL="0" marR="0" lvl="0" indent="0" algn="ctr" defTabSz="914400" rtl="0" eaLnBrk="1" fontAlgn="t" latinLnBrk="0" hangingPunct="1">
                        <a:lnSpc>
                          <a:spcPct val="100000"/>
                        </a:lnSpc>
                        <a:spcBef>
                          <a:spcPct val="0"/>
                        </a:spcBef>
                        <a:spcAft>
                          <a:spcPct val="0"/>
                        </a:spcAft>
                        <a:buClrTx/>
                        <a:buSzTx/>
                        <a:buFontTx/>
                        <a:buNone/>
                        <a:tabLst/>
                        <a:defRPr/>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2022</a:t>
                      </a:r>
                      <a:endParaRPr kumimoji="0" lang="ja-JP" altLang="en-US" sz="1600" b="1" i="0" u="none" strike="noStrike" cap="none" normalizeH="0" baseline="0">
                        <a:ln>
                          <a:noFill/>
                        </a:ln>
                        <a:solidFill>
                          <a:srgbClr val="FF0000"/>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extLst>
                  <a:ext uri="{0D108BD9-81ED-4DB2-BD59-A6C34878D82A}">
                    <a16:rowId xmlns:a16="http://schemas.microsoft.com/office/drawing/2014/main" val="10000"/>
                  </a:ext>
                </a:extLst>
              </a:tr>
              <a:tr h="288000">
                <a:tc>
                  <a:txBody>
                    <a:bodyPr/>
                    <a:lstStyle/>
                    <a:p>
                      <a:pPr marL="0" marR="0" lvl="0" indent="0" algn="l" defTabSz="914400" rtl="0" eaLnBrk="1" fontAlgn="t" latinLnBrk="0" hangingPunct="1">
                        <a:lnSpc>
                          <a:spcPct val="100000"/>
                        </a:lnSpc>
                        <a:spcBef>
                          <a:spcPct val="0"/>
                        </a:spcBef>
                        <a:spcAft>
                          <a:spcPct val="0"/>
                        </a:spcAft>
                        <a:buClrTx/>
                        <a:buSzTx/>
                        <a:buFontTx/>
                        <a:buNone/>
                        <a:tabLst/>
                        <a:defRPr/>
                      </a:pPr>
                      <a:r>
                        <a:rPr kumimoji="0" lang="en-US" altLang="ja-JP" sz="1600" b="0" i="0" u="none" strike="noStrike" cap="none" normalizeH="0" baseline="0" err="1">
                          <a:ln>
                            <a:noFill/>
                          </a:ln>
                          <a:solidFill>
                            <a:schemeClr val="tx1"/>
                          </a:solidFill>
                          <a:effectLst/>
                          <a:latin typeface="Meiryo UI" panose="020B0604030504040204" pitchFamily="50" charset="-128"/>
                          <a:ea typeface="Meiryo UI" panose="020B0604030504040204" pitchFamily="50" charset="-128"/>
                          <a:cs typeface="Meiryo UI" pitchFamily="50" charset="-128"/>
                        </a:rPr>
                        <a:t>Symfoware</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Server V12.6.0 (Postgres)</a:t>
                      </a:r>
                      <a:endParaRPr kumimoji="0" lang="en-US" altLang="ja-JP" sz="1600" b="1" i="0" u="none" strike="noStrike" cap="none" normalizeH="0" baseline="0">
                        <a:ln>
                          <a:noFill/>
                        </a:ln>
                        <a:solidFill>
                          <a:srgbClr val="FF0000"/>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745891628"/>
                  </a:ext>
                </a:extLst>
              </a:tr>
              <a:tr h="288000">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Symfoware Server V12.3.0 (Postgres)</a:t>
                      </a: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※4</a:t>
                      </a: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※1</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※1</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288000">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err="1">
                          <a:ln>
                            <a:noFill/>
                          </a:ln>
                          <a:solidFill>
                            <a:schemeClr val="tx1"/>
                          </a:solidFill>
                          <a:effectLst/>
                          <a:latin typeface="Meiryo UI" panose="020B0604030504040204" pitchFamily="50" charset="-128"/>
                          <a:ea typeface="Meiryo UI" panose="020B0604030504040204" pitchFamily="50" charset="-128"/>
                          <a:cs typeface="Meiryo UI" pitchFamily="50" charset="-128"/>
                        </a:rPr>
                        <a:t>Symfoware</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Server V12.1.0 (Open</a:t>
                      </a: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インタフェース</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※3</a:t>
                      </a: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bl>
          </a:graphicData>
        </a:graphic>
      </p:graphicFrame>
      <p:sp>
        <p:nvSpPr>
          <p:cNvPr id="13" name="Rectangle 122">
            <a:extLst>
              <a:ext uri="{FF2B5EF4-FFF2-40B4-BE49-F238E27FC236}">
                <a16:creationId xmlns:a16="http://schemas.microsoft.com/office/drawing/2014/main" id="{722381E9-9B87-4331-99DE-88B1F4B5244B}"/>
              </a:ext>
            </a:extLst>
          </p:cNvPr>
          <p:cNvSpPr>
            <a:spLocks noChangeArrowheads="1"/>
          </p:cNvSpPr>
          <p:nvPr/>
        </p:nvSpPr>
        <p:spPr bwMode="auto">
          <a:xfrm>
            <a:off x="969884" y="4201098"/>
            <a:ext cx="974799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20000"/>
              </a:spcBef>
            </a:pPr>
            <a:r>
              <a:rPr lang="ja-JP" altLang="en-US" u="sng">
                <a:latin typeface="Meiryo UI" panose="020B0604030504040204" pitchFamily="50" charset="-128"/>
                <a:ea typeface="Meiryo UI" panose="020B0604030504040204" pitchFamily="50" charset="-128"/>
              </a:rPr>
              <a:t>留意事項</a:t>
            </a:r>
            <a:endParaRPr lang="en-US" altLang="ja-JP" u="sng">
              <a:latin typeface="Meiryo UI" panose="020B0604030504040204" pitchFamily="50" charset="-128"/>
              <a:ea typeface="Meiryo UI" panose="020B0604030504040204" pitchFamily="50" charset="-128"/>
            </a:endParaRPr>
          </a:p>
          <a:p>
            <a:pPr eaLnBrk="1" hangingPunct="1">
              <a:spcBef>
                <a:spcPct val="20000"/>
              </a:spcBef>
            </a:pPr>
            <a:r>
              <a:rPr lang="en-US" altLang="ja-JP">
                <a:latin typeface="Meiryo UI" panose="020B0604030504040204" pitchFamily="50" charset="-128"/>
                <a:ea typeface="Meiryo UI" panose="020B0604030504040204" pitchFamily="50" charset="-128"/>
              </a:rPr>
              <a:t>※1</a:t>
            </a:r>
            <a:r>
              <a:rPr lang="ja-JP" altLang="en-US">
                <a:latin typeface="Meiryo UI" panose="020B0604030504040204" pitchFamily="50" charset="-128"/>
                <a:ea typeface="Meiryo UI" panose="020B0604030504040204" pitchFamily="50" charset="-128"/>
              </a:rPr>
              <a:t>：マイナーバージョンアップのみサポート</a:t>
            </a:r>
            <a:endParaRPr lang="en-US" altLang="ja-JP">
              <a:latin typeface="Meiryo UI" panose="020B0604030504040204" pitchFamily="50" charset="-128"/>
              <a:ea typeface="Meiryo UI" panose="020B0604030504040204" pitchFamily="50" charset="-128"/>
            </a:endParaRPr>
          </a:p>
          <a:p>
            <a:pPr eaLnBrk="1" hangingPunct="1">
              <a:spcBef>
                <a:spcPct val="20000"/>
              </a:spcBef>
            </a:pPr>
            <a:r>
              <a:rPr lang="en-US" altLang="ja-JP">
                <a:latin typeface="Meiryo UI" panose="020B0604030504040204" pitchFamily="50" charset="-128"/>
                <a:ea typeface="Meiryo UI" panose="020B0604030504040204" pitchFamily="50" charset="-128"/>
              </a:rPr>
              <a:t>※2</a:t>
            </a:r>
            <a:r>
              <a:rPr lang="ja-JP" altLang="en-US">
                <a:latin typeface="Meiryo UI" panose="020B0604030504040204" pitchFamily="50" charset="-128"/>
                <a:ea typeface="Meiryo UI" panose="020B0604030504040204" pitchFamily="50" charset="-128"/>
              </a:rPr>
              <a:t>：</a:t>
            </a:r>
            <a:r>
              <a:rPr lang="en-US" altLang="ja-JP">
                <a:latin typeface="Meiryo UI" panose="020B0604030504040204" pitchFamily="50" charset="-128"/>
                <a:ea typeface="Meiryo UI" panose="020B0604030504040204" pitchFamily="50" charset="-128"/>
              </a:rPr>
              <a:t>Windows2012R2</a:t>
            </a:r>
            <a:r>
              <a:rPr lang="ja-JP" altLang="en-US">
                <a:latin typeface="Meiryo UI" panose="020B0604030504040204" pitchFamily="50" charset="-128"/>
                <a:ea typeface="Meiryo UI" panose="020B0604030504040204" pitchFamily="50" charset="-128"/>
              </a:rPr>
              <a:t>は</a:t>
            </a:r>
            <a:r>
              <a:rPr lang="en-US" altLang="ja-JP">
                <a:latin typeface="Meiryo UI" panose="020B0604030504040204" pitchFamily="50" charset="-128"/>
                <a:ea typeface="Meiryo UI" panose="020B0604030504040204" pitchFamily="50" charset="-128"/>
              </a:rPr>
              <a:t>2023</a:t>
            </a:r>
            <a:r>
              <a:rPr lang="ja-JP" altLang="en-US">
                <a:latin typeface="Meiryo UI" panose="020B0604030504040204" pitchFamily="50" charset="-128"/>
                <a:ea typeface="Meiryo UI" panose="020B0604030504040204" pitchFamily="50" charset="-128"/>
              </a:rPr>
              <a:t>年</a:t>
            </a:r>
            <a:r>
              <a:rPr lang="en-US" altLang="ja-JP">
                <a:latin typeface="Meiryo UI" panose="020B0604030504040204" pitchFamily="50" charset="-128"/>
                <a:ea typeface="Meiryo UI" panose="020B0604030504040204" pitchFamily="50" charset="-128"/>
              </a:rPr>
              <a:t>10</a:t>
            </a:r>
            <a:r>
              <a:rPr lang="ja-JP" altLang="en-US">
                <a:latin typeface="Meiryo UI" panose="020B0604030504040204" pitchFamily="50" charset="-128"/>
                <a:ea typeface="Meiryo UI" panose="020B0604030504040204" pitchFamily="50" charset="-128"/>
              </a:rPr>
              <a:t>月にサポートを終了しているため、</a:t>
            </a:r>
            <a:r>
              <a:rPr lang="en-US" altLang="ja-JP">
                <a:latin typeface="Meiryo UI" panose="020B0604030504040204" pitchFamily="50" charset="-128"/>
                <a:ea typeface="Meiryo UI" panose="020B0604030504040204" pitchFamily="50" charset="-128"/>
              </a:rPr>
              <a:t>OS</a:t>
            </a:r>
            <a:r>
              <a:rPr lang="ja-JP" altLang="en-US">
                <a:latin typeface="Meiryo UI" panose="020B0604030504040204" pitchFamily="50" charset="-128"/>
                <a:ea typeface="Meiryo UI" panose="020B0604030504040204" pitchFamily="50" charset="-128"/>
              </a:rPr>
              <a:t>のバージョンアップが必要となります</a:t>
            </a:r>
            <a:endParaRPr lang="en-US" altLang="ja-JP">
              <a:latin typeface="Meiryo UI" panose="020B0604030504040204" pitchFamily="50" charset="-128"/>
              <a:ea typeface="Meiryo UI" panose="020B0604030504040204" pitchFamily="50" charset="-128"/>
            </a:endParaRPr>
          </a:p>
          <a:p>
            <a:pPr eaLnBrk="1" hangingPunct="1">
              <a:spcBef>
                <a:spcPct val="20000"/>
              </a:spcBef>
            </a:pPr>
            <a:r>
              <a:rPr lang="en-US" altLang="ja-JP">
                <a:latin typeface="Meiryo UI" panose="020B0604030504040204" pitchFamily="50" charset="-128"/>
                <a:ea typeface="Meiryo UI" panose="020B0604030504040204" pitchFamily="50" charset="-128"/>
              </a:rPr>
              <a:t>※3</a:t>
            </a:r>
            <a:r>
              <a:rPr lang="ja-JP" altLang="en-US">
                <a:latin typeface="Meiryo UI" panose="020B0604030504040204" pitchFamily="50" charset="-128"/>
                <a:ea typeface="Meiryo UI" panose="020B0604030504040204" pitchFamily="50" charset="-128"/>
              </a:rPr>
              <a:t>：</a:t>
            </a:r>
            <a:r>
              <a:rPr lang="en-US" altLang="ja-JP">
                <a:latin typeface="Meiryo UI" panose="020B0604030504040204" pitchFamily="50" charset="-128"/>
                <a:ea typeface="Meiryo UI" panose="020B0604030504040204" pitchFamily="50" charset="-128"/>
              </a:rPr>
              <a:t>Symfoware</a:t>
            </a:r>
            <a:r>
              <a:rPr lang="ja-JP" altLang="en-US">
                <a:latin typeface="Meiryo UI" panose="020B0604030504040204" pitchFamily="50" charset="-128"/>
                <a:ea typeface="Meiryo UI" panose="020B0604030504040204" pitchFamily="50" charset="-128"/>
              </a:rPr>
              <a:t> </a:t>
            </a:r>
            <a:r>
              <a:rPr lang="en-US" altLang="ja-JP">
                <a:latin typeface="Meiryo UI" panose="020B0604030504040204" pitchFamily="50" charset="-128"/>
                <a:ea typeface="Meiryo UI" panose="020B0604030504040204" pitchFamily="50" charset="-128"/>
              </a:rPr>
              <a:t>Server</a:t>
            </a:r>
            <a:r>
              <a:rPr lang="ja-JP" altLang="en-US">
                <a:latin typeface="Meiryo UI" panose="020B0604030504040204" pitchFamily="50" charset="-128"/>
                <a:ea typeface="Meiryo UI" panose="020B0604030504040204" pitchFamily="50" charset="-128"/>
              </a:rPr>
              <a:t> </a:t>
            </a:r>
            <a:r>
              <a:rPr lang="en-US" altLang="ja-JP">
                <a:latin typeface="Meiryo UI" panose="020B0604030504040204" pitchFamily="50" charset="-128"/>
                <a:ea typeface="Meiryo UI" panose="020B0604030504040204" pitchFamily="50" charset="-128"/>
              </a:rPr>
              <a:t>V12.1.0</a:t>
            </a:r>
            <a:r>
              <a:rPr lang="ja-JP" altLang="en-US">
                <a:latin typeface="Meiryo UI" panose="020B0604030504040204" pitchFamily="50" charset="-128"/>
                <a:ea typeface="Meiryo UI" panose="020B0604030504040204" pitchFamily="50" charset="-128"/>
              </a:rPr>
              <a:t>は</a:t>
            </a:r>
            <a:r>
              <a:rPr lang="en-US" altLang="ja-JP">
                <a:latin typeface="Meiryo UI" panose="020B0604030504040204" pitchFamily="50" charset="-128"/>
                <a:ea typeface="Meiryo UI" panose="020B0604030504040204" pitchFamily="50" charset="-128"/>
              </a:rPr>
              <a:t>Windows2012R2</a:t>
            </a:r>
            <a:r>
              <a:rPr lang="ja-JP" altLang="en-US">
                <a:latin typeface="Meiryo UI" panose="020B0604030504040204" pitchFamily="50" charset="-128"/>
                <a:ea typeface="Meiryo UI" panose="020B0604030504040204" pitchFamily="50" charset="-128"/>
              </a:rPr>
              <a:t>のサポート終了に伴い、バージョンアップが必要となります</a:t>
            </a:r>
            <a:endParaRPr lang="en-US" altLang="ja-JP">
              <a:latin typeface="Meiryo UI" panose="020B0604030504040204" pitchFamily="50" charset="-128"/>
              <a:ea typeface="Meiryo UI" panose="020B0604030504040204" pitchFamily="50" charset="-128"/>
            </a:endParaRPr>
          </a:p>
          <a:p>
            <a:pPr eaLnBrk="1" hangingPunct="1">
              <a:spcBef>
                <a:spcPct val="20000"/>
              </a:spcBef>
            </a:pPr>
            <a:r>
              <a:rPr lang="en-US" altLang="ja-JP">
                <a:latin typeface="Meiryo UI" panose="020B0604030504040204" pitchFamily="50" charset="-128"/>
                <a:ea typeface="Meiryo UI" panose="020B0604030504040204" pitchFamily="50" charset="-128"/>
              </a:rPr>
              <a:t>※4</a:t>
            </a:r>
            <a:r>
              <a:rPr lang="ja-JP" altLang="en-US">
                <a:latin typeface="Meiryo UI" panose="020B0604030504040204" pitchFamily="50" charset="-128"/>
                <a:ea typeface="Meiryo UI" panose="020B0604030504040204" pitchFamily="50" charset="-128"/>
              </a:rPr>
              <a:t>：</a:t>
            </a:r>
            <a:r>
              <a:rPr lang="en-US" altLang="ja-JP">
                <a:latin typeface="Meiryo UI" panose="020B0604030504040204" pitchFamily="50" charset="-128"/>
                <a:ea typeface="Meiryo UI" panose="020B0604030504040204" pitchFamily="50" charset="-128"/>
              </a:rPr>
              <a:t>2027</a:t>
            </a:r>
            <a:r>
              <a:rPr lang="ja-JP" altLang="en-US">
                <a:latin typeface="Meiryo UI" panose="020B0604030504040204" pitchFamily="50" charset="-128"/>
                <a:ea typeface="Meiryo UI" panose="020B0604030504040204" pitchFamily="50" charset="-128"/>
              </a:rPr>
              <a:t>年</a:t>
            </a:r>
            <a:r>
              <a:rPr lang="en-US" altLang="ja-JP">
                <a:latin typeface="Meiryo UI" panose="020B0604030504040204" pitchFamily="50" charset="-128"/>
                <a:ea typeface="Meiryo UI" panose="020B0604030504040204" pitchFamily="50" charset="-128"/>
              </a:rPr>
              <a:t>3</a:t>
            </a:r>
            <a:r>
              <a:rPr lang="ja-JP" altLang="en-US">
                <a:latin typeface="Meiryo UI" panose="020B0604030504040204" pitchFamily="50" charset="-128"/>
                <a:ea typeface="Meiryo UI" panose="020B0604030504040204" pitchFamily="50" charset="-128"/>
              </a:rPr>
              <a:t>月にメーカー</a:t>
            </a:r>
            <a:r>
              <a:rPr lang="en-US" altLang="ja-JP">
                <a:latin typeface="Meiryo UI" panose="020B0604030504040204" pitchFamily="50" charset="-128"/>
                <a:ea typeface="Meiryo UI" panose="020B0604030504040204" pitchFamily="50" charset="-128"/>
              </a:rPr>
              <a:t>(</a:t>
            </a:r>
            <a:r>
              <a:rPr lang="ja-JP" altLang="en-US">
                <a:latin typeface="Meiryo UI" panose="020B0604030504040204" pitchFamily="50" charset="-128"/>
                <a:ea typeface="Meiryo UI" panose="020B0604030504040204" pitchFamily="50" charset="-128"/>
              </a:rPr>
              <a:t>富士通社</a:t>
            </a:r>
            <a:r>
              <a:rPr lang="en-US" altLang="ja-JP">
                <a:latin typeface="Meiryo UI" panose="020B0604030504040204" pitchFamily="50" charset="-128"/>
                <a:ea typeface="Meiryo UI" panose="020B0604030504040204" pitchFamily="50" charset="-128"/>
              </a:rPr>
              <a:t>)</a:t>
            </a:r>
            <a:r>
              <a:rPr lang="ja-JP" altLang="en-US">
                <a:latin typeface="Meiryo UI" panose="020B0604030504040204" pitchFamily="50" charset="-128"/>
                <a:ea typeface="Meiryo UI" panose="020B0604030504040204" pitchFamily="50" charset="-128"/>
              </a:rPr>
              <a:t>のサポートが終了します。サポート終了までにバージョンアップをお願いします</a:t>
            </a:r>
          </a:p>
          <a:p>
            <a:pPr eaLnBrk="1" hangingPunct="1">
              <a:spcBef>
                <a:spcPct val="20000"/>
              </a:spcBef>
            </a:pPr>
            <a:endParaRPr lang="ja-JP" altLang="en-US">
              <a:latin typeface="Meiryo UI" panose="020B0604030504040204" pitchFamily="50" charset="-128"/>
              <a:ea typeface="Meiryo UI" panose="020B0604030504040204" pitchFamily="50" charset="-128"/>
            </a:endParaRPr>
          </a:p>
        </p:txBody>
      </p:sp>
      <p:sp>
        <p:nvSpPr>
          <p:cNvPr id="15" name="Text Box 68">
            <a:extLst>
              <a:ext uri="{FF2B5EF4-FFF2-40B4-BE49-F238E27FC236}">
                <a16:creationId xmlns:a16="http://schemas.microsoft.com/office/drawing/2014/main" id="{2F1E77F7-2441-4E45-B496-218AB36EC219}"/>
              </a:ext>
            </a:extLst>
          </p:cNvPr>
          <p:cNvSpPr txBox="1">
            <a:spLocks noChangeArrowheads="1"/>
          </p:cNvSpPr>
          <p:nvPr/>
        </p:nvSpPr>
        <p:spPr bwMode="auto">
          <a:xfrm>
            <a:off x="603416" y="5716934"/>
            <a:ext cx="2448106" cy="461665"/>
          </a:xfrm>
          <a:prstGeom prst="rect">
            <a:avLst/>
          </a:prstGeom>
          <a:noFill/>
          <a:ln>
            <a:noFill/>
          </a:ln>
          <a:effectLst/>
        </p:spPr>
        <p:txBody>
          <a:bodyPr wrap="none">
            <a:spAutoFit/>
          </a:bodyPr>
          <a:lstStyle>
            <a:lvl1pPr marL="271463" indent="-271463">
              <a:defRPr>
                <a:solidFill>
                  <a:schemeClr val="tx1"/>
                </a:solidFill>
                <a:latin typeface="Arial" charset="0"/>
              </a:defRPr>
            </a:lvl1pPr>
            <a:lvl2pPr marL="541338">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marL="457200" indent="-457200" eaLnBrk="1" hangingPunct="1">
              <a:spcBef>
                <a:spcPct val="50000"/>
              </a:spcBef>
              <a:buClr>
                <a:srgbClr val="FF3300"/>
              </a:buClr>
              <a:buFont typeface="Wingdings" panose="05000000000000000000" pitchFamily="2" charset="2"/>
              <a:buChar char="n"/>
              <a:defRPr/>
            </a:pPr>
            <a:r>
              <a:rPr lang="ja-JP" altLang="en-US" sz="2400">
                <a:latin typeface="Meiryo UI" panose="020B0604030504040204" pitchFamily="50" charset="-128"/>
                <a:ea typeface="Meiryo UI" panose="020B0604030504040204" pitchFamily="50" charset="-128"/>
                <a:cs typeface="Meiryo UI" panose="020B0604030504040204" pitchFamily="50" charset="-128"/>
              </a:rPr>
              <a:t>主な留意事項</a:t>
            </a:r>
          </a:p>
        </p:txBody>
      </p:sp>
      <p:sp>
        <p:nvSpPr>
          <p:cNvPr id="16" name="Rectangle 122">
            <a:extLst>
              <a:ext uri="{FF2B5EF4-FFF2-40B4-BE49-F238E27FC236}">
                <a16:creationId xmlns:a16="http://schemas.microsoft.com/office/drawing/2014/main" id="{F676623D-FA9A-4822-879D-893F89C708E8}"/>
              </a:ext>
            </a:extLst>
          </p:cNvPr>
          <p:cNvSpPr>
            <a:spLocks noChangeArrowheads="1"/>
          </p:cNvSpPr>
          <p:nvPr/>
        </p:nvSpPr>
        <p:spPr bwMode="auto">
          <a:xfrm>
            <a:off x="891433" y="6131528"/>
            <a:ext cx="8228343" cy="634020"/>
          </a:xfrm>
          <a:prstGeom prst="rect">
            <a:avLst/>
          </a:prstGeom>
          <a:solidFill>
            <a:schemeClr val="bg1"/>
          </a:solidFill>
          <a:ln>
            <a:noFill/>
          </a:ln>
        </p:spPr>
        <p:txBody>
          <a:bodyPr wrap="non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spcBef>
                <a:spcPct val="20000"/>
              </a:spcBef>
            </a:pPr>
            <a:r>
              <a:rPr lang="ja-JP" altLang="en-US">
                <a:latin typeface="Meiryo UI" panose="020B0604030504040204" pitchFamily="50" charset="-128"/>
                <a:ea typeface="Meiryo UI" panose="020B0604030504040204" pitchFamily="50" charset="-128"/>
              </a:rPr>
              <a:t>・</a:t>
            </a:r>
            <a:r>
              <a:rPr lang="en-US" altLang="ja-JP">
                <a:latin typeface="Meiryo UI" panose="020B0604030504040204" pitchFamily="50" charset="-128"/>
                <a:ea typeface="Meiryo UI" panose="020B0604030504040204" pitchFamily="50" charset="-128"/>
              </a:rPr>
              <a:t>iPhone</a:t>
            </a:r>
            <a:r>
              <a:rPr lang="ja-JP" altLang="en-US">
                <a:latin typeface="Meiryo UI" panose="020B0604030504040204" pitchFamily="50" charset="-128"/>
                <a:ea typeface="Meiryo UI" panose="020B0604030504040204" pitchFamily="50" charset="-128"/>
              </a:rPr>
              <a:t>通知サービスを利用する場合は、</a:t>
            </a:r>
            <a:r>
              <a:rPr lang="en-US" altLang="ja-JP">
                <a:latin typeface="Meiryo UI" panose="020B0604030504040204" pitchFamily="50" charset="-128"/>
                <a:ea typeface="Meiryo UI" panose="020B0604030504040204" pitchFamily="50" charset="-128"/>
              </a:rPr>
              <a:t>Web</a:t>
            </a:r>
            <a:r>
              <a:rPr lang="ja-JP" altLang="en-US">
                <a:latin typeface="Meiryo UI" panose="020B0604030504040204" pitchFamily="50" charset="-128"/>
                <a:ea typeface="Meiryo UI" panose="020B0604030504040204" pitchFamily="50" charset="-128"/>
              </a:rPr>
              <a:t>サーバからインターネット上のホスト名前解決ができ、</a:t>
            </a:r>
            <a:endParaRPr lang="en-US" altLang="ja-JP">
              <a:latin typeface="Meiryo UI" panose="020B0604030504040204" pitchFamily="50" charset="-128"/>
              <a:ea typeface="Meiryo UI" panose="020B0604030504040204" pitchFamily="50" charset="-128"/>
            </a:endParaRPr>
          </a:p>
          <a:p>
            <a:pPr>
              <a:spcBef>
                <a:spcPct val="20000"/>
              </a:spcBef>
            </a:pPr>
            <a:r>
              <a:rPr lang="ja-JP" altLang="en-US">
                <a:latin typeface="Meiryo UI" panose="020B0604030504040204" pitchFamily="50" charset="-128"/>
                <a:ea typeface="Meiryo UI" panose="020B0604030504040204" pitchFamily="50" charset="-128"/>
              </a:rPr>
              <a:t>　</a:t>
            </a:r>
            <a:r>
              <a:rPr lang="en-US" altLang="ja-JP">
                <a:latin typeface="Meiryo UI" panose="020B0604030504040204" pitchFamily="50" charset="-128"/>
                <a:ea typeface="Meiryo UI" panose="020B0604030504040204" pitchFamily="50" charset="-128"/>
              </a:rPr>
              <a:t>HTTPS</a:t>
            </a:r>
            <a:r>
              <a:rPr lang="ja-JP" altLang="en-US">
                <a:latin typeface="Meiryo UI" panose="020B0604030504040204" pitchFamily="50" charset="-128"/>
                <a:ea typeface="Meiryo UI" panose="020B0604030504040204" pitchFamily="50" charset="-128"/>
              </a:rPr>
              <a:t>プロトコルにて</a:t>
            </a:r>
            <a:r>
              <a:rPr lang="en-US" altLang="ja-JP">
                <a:latin typeface="Meiryo UI" panose="020B0604030504040204" pitchFamily="50" charset="-128"/>
                <a:ea typeface="Meiryo UI" panose="020B0604030504040204" pitchFamily="50" charset="-128"/>
              </a:rPr>
              <a:t>TCP</a:t>
            </a:r>
            <a:r>
              <a:rPr lang="ja-JP" altLang="en-US">
                <a:latin typeface="Meiryo UI" panose="020B0604030504040204" pitchFamily="50" charset="-128"/>
                <a:ea typeface="Meiryo UI" panose="020B0604030504040204" pitchFamily="50" charset="-128"/>
              </a:rPr>
              <a:t>ポート</a:t>
            </a:r>
            <a:r>
              <a:rPr lang="en-US" altLang="ja-JP">
                <a:latin typeface="Meiryo UI" panose="020B0604030504040204" pitchFamily="50" charset="-128"/>
                <a:ea typeface="Meiryo UI" panose="020B0604030504040204" pitchFamily="50" charset="-128"/>
              </a:rPr>
              <a:t>(443)</a:t>
            </a:r>
            <a:r>
              <a:rPr lang="ja-JP" altLang="en-US">
                <a:latin typeface="Meiryo UI" panose="020B0604030504040204" pitchFamily="50" charset="-128"/>
                <a:ea typeface="Meiryo UI" panose="020B0604030504040204" pitchFamily="50" charset="-128"/>
              </a:rPr>
              <a:t>にアクセスできる必要があります</a:t>
            </a:r>
            <a:endParaRPr lang="en-US" altLang="ja-JP">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848661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フッター プレースホルダー 6">
            <a:extLst>
              <a:ext uri="{FF2B5EF4-FFF2-40B4-BE49-F238E27FC236}">
                <a16:creationId xmlns:a16="http://schemas.microsoft.com/office/drawing/2014/main" id="{FC0605F2-C3CE-47DC-BC92-DE886DB6C946}"/>
              </a:ext>
            </a:extLst>
          </p:cNvPr>
          <p:cNvSpPr>
            <a:spLocks noGrp="1"/>
          </p:cNvSpPr>
          <p:nvPr>
            <p:ph type="ftr" sz="quarter" idx="11"/>
          </p:nvPr>
        </p:nvSpPr>
        <p:spPr/>
        <p:txBody>
          <a:bodyPr/>
          <a:lstStyle/>
          <a:p>
            <a:r>
              <a:rPr lang="en-US" altLang="ja-JP"/>
              <a:t>All Rights Reserved Copyright© D-CIRCLE,INC.</a:t>
            </a:r>
          </a:p>
        </p:txBody>
      </p:sp>
      <p:sp>
        <p:nvSpPr>
          <p:cNvPr id="20" name="Rectangle 122">
            <a:extLst>
              <a:ext uri="{FF2B5EF4-FFF2-40B4-BE49-F238E27FC236}">
                <a16:creationId xmlns:a16="http://schemas.microsoft.com/office/drawing/2014/main" id="{AA2A4312-546F-462C-80A0-74DF8CB95608}"/>
              </a:ext>
            </a:extLst>
          </p:cNvPr>
          <p:cNvSpPr>
            <a:spLocks noChangeArrowheads="1"/>
          </p:cNvSpPr>
          <p:nvPr/>
        </p:nvSpPr>
        <p:spPr bwMode="auto">
          <a:xfrm>
            <a:off x="969893" y="4122766"/>
            <a:ext cx="8029249" cy="2062103"/>
          </a:xfrm>
          <a:prstGeom prst="rect">
            <a:avLst/>
          </a:prstGeom>
          <a:solidFill>
            <a:schemeClr val="bg1"/>
          </a:solidFill>
          <a:ln>
            <a:noFill/>
          </a:ln>
        </p:spPr>
        <p:txBody>
          <a:bodyPr wrap="non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20000"/>
              </a:spcBef>
            </a:pPr>
            <a:r>
              <a:rPr lang="ja-JP" altLang="en-US" u="sng">
                <a:latin typeface="Meiryo UI" panose="020B0604030504040204" pitchFamily="50" charset="-128"/>
                <a:ea typeface="Meiryo UI" panose="020B0604030504040204" pitchFamily="50" charset="-128"/>
              </a:rPr>
              <a:t>留意事項</a:t>
            </a:r>
            <a:br>
              <a:rPr lang="ja-JP" altLang="en-US">
                <a:latin typeface="Meiryo UI" panose="020B0604030504040204" pitchFamily="50" charset="-128"/>
                <a:ea typeface="Meiryo UI" panose="020B0604030504040204" pitchFamily="50" charset="-128"/>
              </a:rPr>
            </a:br>
            <a:r>
              <a:rPr lang="en-US" altLang="ja-JP">
                <a:latin typeface="Meiryo UI" panose="020B0604030504040204" pitchFamily="50" charset="-128"/>
                <a:ea typeface="Meiryo UI" panose="020B0604030504040204" pitchFamily="50" charset="-128"/>
              </a:rPr>
              <a:t>※1</a:t>
            </a:r>
            <a:r>
              <a:rPr lang="ja-JP" altLang="en-US">
                <a:latin typeface="Meiryo UI" panose="020B0604030504040204" pitchFamily="50" charset="-128"/>
                <a:ea typeface="Meiryo UI" panose="020B0604030504040204" pitchFamily="50" charset="-128"/>
              </a:rPr>
              <a:t>：</a:t>
            </a:r>
            <a:r>
              <a:rPr lang="en-US" altLang="ja-JP">
                <a:latin typeface="Meiryo UI" panose="020B0604030504040204" pitchFamily="50" charset="-128"/>
                <a:ea typeface="Meiryo UI" panose="020B0604030504040204" pitchFamily="50" charset="-128"/>
              </a:rPr>
              <a:t>macOS</a:t>
            </a:r>
            <a:r>
              <a:rPr lang="ja-JP" altLang="en-US">
                <a:latin typeface="Meiryo UI" panose="020B0604030504040204" pitchFamily="50" charset="-128"/>
                <a:ea typeface="Meiryo UI" panose="020B0604030504040204" pitchFamily="50" charset="-128"/>
              </a:rPr>
              <a:t>は</a:t>
            </a:r>
            <a:r>
              <a:rPr lang="en-US" altLang="ja-JP">
                <a:latin typeface="Meiryo UI" panose="020B0604030504040204" pitchFamily="50" charset="-128"/>
                <a:ea typeface="Meiryo UI" panose="020B0604030504040204" pitchFamily="50" charset="-128"/>
              </a:rPr>
              <a:t>11.0</a:t>
            </a:r>
            <a:r>
              <a:rPr lang="ja-JP" altLang="en-US">
                <a:latin typeface="Meiryo UI" panose="020B0604030504040204" pitchFamily="50" charset="-128"/>
                <a:ea typeface="Meiryo UI" panose="020B0604030504040204" pitchFamily="50" charset="-128"/>
              </a:rPr>
              <a:t>以上、対応ブラウザは </a:t>
            </a:r>
            <a:r>
              <a:rPr lang="en-US" altLang="ja-JP">
                <a:latin typeface="Meiryo UI" panose="020B0604030504040204" pitchFamily="50" charset="-128"/>
                <a:ea typeface="Meiryo UI" panose="020B0604030504040204" pitchFamily="50" charset="-128"/>
              </a:rPr>
              <a:t>Safari </a:t>
            </a:r>
            <a:r>
              <a:rPr lang="ja-JP" altLang="en-US">
                <a:latin typeface="Meiryo UI" panose="020B0604030504040204" pitchFamily="50" charset="-128"/>
                <a:ea typeface="Meiryo UI" panose="020B0604030504040204" pitchFamily="50" charset="-128"/>
              </a:rPr>
              <a:t>となります</a:t>
            </a:r>
            <a:endParaRPr lang="en-US" altLang="ja-JP">
              <a:latin typeface="Meiryo UI" panose="020B0604030504040204" pitchFamily="50" charset="-128"/>
              <a:ea typeface="Meiryo UI" panose="020B0604030504040204" pitchFamily="50" charset="-128"/>
            </a:endParaRPr>
          </a:p>
          <a:p>
            <a:pPr eaLnBrk="1" hangingPunct="1">
              <a:spcBef>
                <a:spcPct val="20000"/>
              </a:spcBef>
            </a:pPr>
            <a:r>
              <a:rPr lang="en-US" altLang="ja-JP">
                <a:latin typeface="Meiryo UI" panose="020B0604030504040204" pitchFamily="50" charset="-128"/>
                <a:ea typeface="Meiryo UI" panose="020B0604030504040204" pitchFamily="50" charset="-128"/>
              </a:rPr>
              <a:t>※2</a:t>
            </a:r>
            <a:r>
              <a:rPr lang="ja-JP" altLang="en-US">
                <a:latin typeface="Meiryo UI" panose="020B0604030504040204" pitchFamily="50" charset="-128"/>
                <a:ea typeface="Meiryo UI" panose="020B0604030504040204" pitchFamily="50" charset="-128"/>
              </a:rPr>
              <a:t>：インストーラに同梱される</a:t>
            </a:r>
            <a:r>
              <a:rPr lang="en-US" altLang="ja-JP">
                <a:latin typeface="Meiryo UI" panose="020B0604030504040204" pitchFamily="50" charset="-128"/>
                <a:ea typeface="Meiryo UI" panose="020B0604030504040204" pitchFamily="50" charset="-128"/>
              </a:rPr>
              <a:t>Eclipse</a:t>
            </a:r>
            <a:r>
              <a:rPr lang="ja-JP" altLang="en-US">
                <a:latin typeface="Meiryo UI" panose="020B0604030504040204" pitchFamily="50" charset="-128"/>
                <a:ea typeface="Meiryo UI" panose="020B0604030504040204" pitchFamily="50" charset="-128"/>
              </a:rPr>
              <a:t> </a:t>
            </a:r>
            <a:r>
              <a:rPr lang="en-US" altLang="ja-JP" err="1">
                <a:latin typeface="Meiryo UI" panose="020B0604030504040204" pitchFamily="50" charset="-128"/>
                <a:ea typeface="Meiryo UI" panose="020B0604030504040204" pitchFamily="50" charset="-128"/>
              </a:rPr>
              <a:t>Temurin</a:t>
            </a:r>
            <a:r>
              <a:rPr lang="ja-JP" altLang="en-US">
                <a:latin typeface="Meiryo UI" panose="020B0604030504040204" pitchFamily="50" charset="-128"/>
                <a:ea typeface="Meiryo UI" panose="020B0604030504040204" pitchFamily="50" charset="-128"/>
              </a:rPr>
              <a:t> </a:t>
            </a:r>
            <a:r>
              <a:rPr lang="en-US" altLang="ja-JP">
                <a:latin typeface="Meiryo UI" panose="020B0604030504040204" pitchFamily="50" charset="-128"/>
                <a:ea typeface="Meiryo UI" panose="020B0604030504040204" pitchFamily="50" charset="-128"/>
              </a:rPr>
              <a:t>JDK(</a:t>
            </a:r>
            <a:r>
              <a:rPr lang="ja-JP" altLang="en-US">
                <a:latin typeface="Meiryo UI" panose="020B0604030504040204" pitchFamily="50" charset="-128"/>
                <a:ea typeface="Meiryo UI" panose="020B0604030504040204" pitchFamily="50" charset="-128"/>
              </a:rPr>
              <a:t>旧名称</a:t>
            </a:r>
            <a:r>
              <a:rPr lang="en-US" altLang="ja-JP">
                <a:latin typeface="Meiryo UI" panose="020B0604030504040204" pitchFamily="50" charset="-128"/>
                <a:ea typeface="Meiryo UI" panose="020B0604030504040204" pitchFamily="50" charset="-128"/>
              </a:rPr>
              <a:t>:Adopt Open JDK)</a:t>
            </a:r>
            <a:r>
              <a:rPr lang="ja-JP" altLang="en-US">
                <a:latin typeface="Meiryo UI" panose="020B0604030504040204" pitchFamily="50" charset="-128"/>
                <a:ea typeface="Meiryo UI" panose="020B0604030504040204" pitchFamily="50" charset="-128"/>
              </a:rPr>
              <a:t>が必要</a:t>
            </a:r>
            <a:endParaRPr lang="en-US" altLang="ja-JP">
              <a:latin typeface="Meiryo UI" panose="020B0604030504040204" pitchFamily="50" charset="-128"/>
              <a:ea typeface="Meiryo UI" panose="020B0604030504040204" pitchFamily="50" charset="-128"/>
            </a:endParaRPr>
          </a:p>
          <a:p>
            <a:pPr eaLnBrk="1" hangingPunct="1">
              <a:spcBef>
                <a:spcPct val="20000"/>
              </a:spcBef>
            </a:pPr>
            <a:r>
              <a:rPr lang="en-US" altLang="ja-JP">
                <a:latin typeface="Meiryo UI" panose="020B0604030504040204" pitchFamily="50" charset="-128"/>
                <a:ea typeface="Meiryo UI" panose="020B0604030504040204" pitchFamily="50" charset="-128"/>
              </a:rPr>
              <a:t>※3</a:t>
            </a:r>
            <a:r>
              <a:rPr lang="ja-JP" altLang="en-US">
                <a:latin typeface="Meiryo UI" panose="020B0604030504040204" pitchFamily="50" charset="-128"/>
                <a:ea typeface="Meiryo UI" panose="020B0604030504040204" pitchFamily="50" charset="-128"/>
              </a:rPr>
              <a:t>：クライアント起動型の専用アプリケーションになります</a:t>
            </a:r>
            <a:endParaRPr lang="en-US" altLang="ja-JP">
              <a:latin typeface="Meiryo UI" panose="020B0604030504040204" pitchFamily="50" charset="-128"/>
              <a:ea typeface="Meiryo UI" panose="020B0604030504040204" pitchFamily="50" charset="-128"/>
            </a:endParaRPr>
          </a:p>
          <a:p>
            <a:pPr eaLnBrk="1" hangingPunct="1">
              <a:spcBef>
                <a:spcPct val="20000"/>
              </a:spcBef>
            </a:pPr>
            <a:r>
              <a:rPr lang="en-US" altLang="ja-JP">
                <a:latin typeface="Meiryo UI" panose="020B0604030504040204" pitchFamily="50" charset="-128"/>
                <a:ea typeface="Meiryo UI" panose="020B0604030504040204" pitchFamily="50" charset="-128"/>
              </a:rPr>
              <a:t>※4</a:t>
            </a:r>
            <a:r>
              <a:rPr lang="ja-JP" altLang="en-US">
                <a:latin typeface="Meiryo UI" panose="020B0604030504040204" pitchFamily="50" charset="-128"/>
                <a:ea typeface="Meiryo UI" panose="020B0604030504040204" pitchFamily="50" charset="-128"/>
              </a:rPr>
              <a:t>：</a:t>
            </a:r>
            <a:r>
              <a:rPr lang="en-US" altLang="ja-JP">
                <a:latin typeface="Meiryo UI" panose="020B0604030504040204" pitchFamily="50" charset="-128"/>
                <a:ea typeface="Meiryo UI" panose="020B0604030504040204" pitchFamily="50" charset="-128"/>
              </a:rPr>
              <a:t>Chromium</a:t>
            </a:r>
            <a:r>
              <a:rPr lang="ja-JP" altLang="en-US">
                <a:latin typeface="Meiryo UI" panose="020B0604030504040204" pitchFamily="50" charset="-128"/>
                <a:ea typeface="Meiryo UI" panose="020B0604030504040204" pitchFamily="50" charset="-128"/>
              </a:rPr>
              <a:t>版のみサポート、</a:t>
            </a:r>
            <a:r>
              <a:rPr lang="en-US" altLang="ja-JP">
                <a:latin typeface="Meiryo UI" panose="020B0604030504040204" pitchFamily="50" charset="-128"/>
                <a:ea typeface="Meiryo UI" panose="020B0604030504040204" pitchFamily="50" charset="-128"/>
              </a:rPr>
              <a:t>IE</a:t>
            </a:r>
            <a:r>
              <a:rPr lang="ja-JP" altLang="en-US">
                <a:latin typeface="Meiryo UI" panose="020B0604030504040204" pitchFamily="50" charset="-128"/>
                <a:ea typeface="Meiryo UI" panose="020B0604030504040204" pitchFamily="50" charset="-128"/>
              </a:rPr>
              <a:t>モードはサポート対象外です</a:t>
            </a:r>
            <a:endParaRPr lang="en-US" altLang="ja-JP">
              <a:latin typeface="Meiryo UI" panose="020B0604030504040204" pitchFamily="50" charset="-128"/>
              <a:ea typeface="Meiryo UI" panose="020B0604030504040204" pitchFamily="50" charset="-128"/>
            </a:endParaRPr>
          </a:p>
          <a:p>
            <a:pPr eaLnBrk="1" hangingPunct="1">
              <a:spcBef>
                <a:spcPct val="20000"/>
              </a:spcBef>
            </a:pPr>
            <a:r>
              <a:rPr lang="en-US" altLang="ja-JP">
                <a:latin typeface="Meiryo UI" panose="020B0604030504040204" pitchFamily="50" charset="-128"/>
                <a:ea typeface="Meiryo UI" panose="020B0604030504040204" pitchFamily="50" charset="-128"/>
              </a:rPr>
              <a:t>※5</a:t>
            </a:r>
            <a:r>
              <a:rPr lang="ja-JP" altLang="en-US">
                <a:latin typeface="Meiryo UI" panose="020B0604030504040204" pitchFamily="50" charset="-128"/>
                <a:ea typeface="Meiryo UI" panose="020B0604030504040204" pitchFamily="50" charset="-128"/>
              </a:rPr>
              <a:t>：</a:t>
            </a:r>
            <a:r>
              <a:rPr lang="en-US" altLang="ja-JP">
                <a:latin typeface="Meiryo UI" panose="020B0604030504040204" pitchFamily="50" charset="-128"/>
                <a:ea typeface="Meiryo UI" panose="020B0604030504040204" pitchFamily="50" charset="-128"/>
              </a:rPr>
              <a:t>Firefox/Chrome/Safari</a:t>
            </a:r>
            <a:r>
              <a:rPr lang="ja-JP" altLang="en-US">
                <a:latin typeface="Meiryo UI" panose="020B0604030504040204" pitchFamily="50" charset="-128"/>
                <a:ea typeface="Meiryo UI" panose="020B0604030504040204" pitchFamily="50" charset="-128"/>
              </a:rPr>
              <a:t>は、開発元がサポートするバージョン</a:t>
            </a:r>
            <a:r>
              <a:rPr lang="en-US" altLang="ja-JP">
                <a:latin typeface="Meiryo UI" panose="020B0604030504040204" pitchFamily="50" charset="-128"/>
                <a:ea typeface="Meiryo UI" panose="020B0604030504040204" pitchFamily="50" charset="-128"/>
              </a:rPr>
              <a:t>(</a:t>
            </a:r>
            <a:r>
              <a:rPr lang="ja-JP" altLang="en-US">
                <a:latin typeface="Meiryo UI" panose="020B0604030504040204" pitchFamily="50" charset="-128"/>
                <a:ea typeface="Meiryo UI" panose="020B0604030504040204" pitchFamily="50" charset="-128"/>
              </a:rPr>
              <a:t>最新安定版</a:t>
            </a:r>
            <a:r>
              <a:rPr lang="en-US" altLang="ja-JP">
                <a:latin typeface="Meiryo UI" panose="020B0604030504040204" pitchFamily="50" charset="-128"/>
                <a:ea typeface="Meiryo UI" panose="020B0604030504040204" pitchFamily="50" charset="-128"/>
              </a:rPr>
              <a:t>)</a:t>
            </a:r>
            <a:r>
              <a:rPr lang="ja-JP" altLang="en-US">
                <a:latin typeface="Meiryo UI" panose="020B0604030504040204" pitchFamily="50" charset="-128"/>
                <a:ea typeface="Meiryo UI" panose="020B0604030504040204" pitchFamily="50" charset="-128"/>
              </a:rPr>
              <a:t>のみサポート</a:t>
            </a:r>
            <a:endParaRPr lang="en-US" altLang="ja-JP">
              <a:latin typeface="Meiryo UI" panose="020B0604030504040204" pitchFamily="50" charset="-128"/>
              <a:ea typeface="Meiryo UI" panose="020B0604030504040204" pitchFamily="50" charset="-128"/>
            </a:endParaRPr>
          </a:p>
          <a:p>
            <a:pPr eaLnBrk="1" hangingPunct="1">
              <a:spcBef>
                <a:spcPct val="20000"/>
              </a:spcBef>
            </a:pPr>
            <a:r>
              <a:rPr lang="en-US" altLang="ja-JP">
                <a:latin typeface="Meiryo UI" panose="020B0604030504040204" pitchFamily="50" charset="-128"/>
                <a:ea typeface="Meiryo UI" panose="020B0604030504040204" pitchFamily="50" charset="-128"/>
              </a:rPr>
              <a:t>※6</a:t>
            </a:r>
            <a:r>
              <a:rPr lang="ja-JP" altLang="en-US">
                <a:latin typeface="Meiryo UI" panose="020B0604030504040204" pitchFamily="50" charset="-128"/>
                <a:ea typeface="Meiryo UI" panose="020B0604030504040204" pitchFamily="50" charset="-128"/>
              </a:rPr>
              <a:t>：サポートする</a:t>
            </a:r>
            <a:r>
              <a:rPr lang="en-US" altLang="ja-JP">
                <a:latin typeface="Meiryo UI" panose="020B0604030504040204" pitchFamily="50" charset="-128"/>
                <a:ea typeface="Meiryo UI" panose="020B0604030504040204" pitchFamily="50" charset="-128"/>
              </a:rPr>
              <a:t>OS</a:t>
            </a:r>
            <a:r>
              <a:rPr lang="ja-JP" altLang="en-US">
                <a:latin typeface="Meiryo UI" panose="020B0604030504040204" pitchFamily="50" charset="-128"/>
                <a:ea typeface="Meiryo UI" panose="020B0604030504040204" pitchFamily="50" charset="-128"/>
              </a:rPr>
              <a:t>は、ｍ</a:t>
            </a:r>
            <a:r>
              <a:rPr lang="en-US" altLang="ja-JP" err="1">
                <a:latin typeface="Meiryo UI" panose="020B0604030504040204" pitchFamily="50" charset="-128"/>
                <a:ea typeface="Meiryo UI" panose="020B0604030504040204" pitchFamily="50" charset="-128"/>
              </a:rPr>
              <a:t>acOS</a:t>
            </a:r>
            <a:r>
              <a:rPr lang="ja-JP" altLang="en-US">
                <a:latin typeface="Meiryo UI" panose="020B0604030504040204" pitchFamily="50" charset="-128"/>
                <a:ea typeface="Meiryo UI" panose="020B0604030504040204" pitchFamily="50" charset="-128"/>
              </a:rPr>
              <a:t>のみとなります</a:t>
            </a:r>
            <a:endParaRPr lang="en-US" altLang="ja-JP">
              <a:latin typeface="Meiryo UI" panose="020B0604030504040204" pitchFamily="50" charset="-128"/>
              <a:ea typeface="Meiryo UI" panose="020B0604030504040204" pitchFamily="50" charset="-128"/>
            </a:endParaRPr>
          </a:p>
        </p:txBody>
      </p:sp>
      <p:sp>
        <p:nvSpPr>
          <p:cNvPr id="2" name="タイトル 1">
            <a:extLst>
              <a:ext uri="{FF2B5EF4-FFF2-40B4-BE49-F238E27FC236}">
                <a16:creationId xmlns:a16="http://schemas.microsoft.com/office/drawing/2014/main" id="{27C57FD2-15E8-4158-BE34-FE35D2EDA8B9}"/>
              </a:ext>
            </a:extLst>
          </p:cNvPr>
          <p:cNvSpPr>
            <a:spLocks noGrp="1"/>
          </p:cNvSpPr>
          <p:nvPr>
            <p:ph type="title"/>
          </p:nvPr>
        </p:nvSpPr>
        <p:spPr/>
        <p:txBody>
          <a:bodyPr>
            <a:normAutofit/>
          </a:bodyPr>
          <a:lstStyle/>
          <a:p>
            <a:r>
              <a:rPr lang="en-US" altLang="ja-JP"/>
              <a:t>2.</a:t>
            </a:r>
            <a:r>
              <a:rPr lang="ja-JP" altLang="en-US"/>
              <a:t>動作環境</a:t>
            </a:r>
            <a:r>
              <a:rPr lang="en-US" altLang="ja-JP"/>
              <a:t>(</a:t>
            </a:r>
            <a:r>
              <a:rPr lang="ja-JP" altLang="en-US"/>
              <a:t>クライアント環境</a:t>
            </a:r>
            <a:r>
              <a:rPr lang="en-US" altLang="ja-JP"/>
              <a:t>)</a:t>
            </a:r>
            <a:endParaRPr kumimoji="1" lang="ja-JP" altLang="en-US"/>
          </a:p>
        </p:txBody>
      </p:sp>
      <p:sp>
        <p:nvSpPr>
          <p:cNvPr id="8" name="スライド番号プレースホルダー 7">
            <a:extLst>
              <a:ext uri="{FF2B5EF4-FFF2-40B4-BE49-F238E27FC236}">
                <a16:creationId xmlns:a16="http://schemas.microsoft.com/office/drawing/2014/main" id="{B4D0A42E-A8EC-4AA9-99CC-0988BCE9B592}"/>
              </a:ext>
            </a:extLst>
          </p:cNvPr>
          <p:cNvSpPr>
            <a:spLocks noGrp="1"/>
          </p:cNvSpPr>
          <p:nvPr>
            <p:ph type="sldNum" sz="quarter" idx="12"/>
          </p:nvPr>
        </p:nvSpPr>
        <p:spPr/>
        <p:txBody>
          <a:bodyPr/>
          <a:lstStyle/>
          <a:p>
            <a:fld id="{EA9BEE3E-AB6A-470B-94EF-94806EC83E93}" type="slidenum">
              <a:rPr kumimoji="1" lang="ja-JP" altLang="en-US" smtClean="0"/>
              <a:t>25</a:t>
            </a:fld>
            <a:endParaRPr kumimoji="1" lang="ja-JP" altLang="en-US"/>
          </a:p>
        </p:txBody>
      </p:sp>
      <p:sp>
        <p:nvSpPr>
          <p:cNvPr id="6" name="Text Box 68">
            <a:extLst>
              <a:ext uri="{FF2B5EF4-FFF2-40B4-BE49-F238E27FC236}">
                <a16:creationId xmlns:a16="http://schemas.microsoft.com/office/drawing/2014/main" id="{3DA31A66-BB5E-41D0-A212-E1CAFAB165D3}"/>
              </a:ext>
            </a:extLst>
          </p:cNvPr>
          <p:cNvSpPr txBox="1">
            <a:spLocks noChangeArrowheads="1"/>
          </p:cNvSpPr>
          <p:nvPr/>
        </p:nvSpPr>
        <p:spPr bwMode="auto">
          <a:xfrm>
            <a:off x="563664" y="901364"/>
            <a:ext cx="3700052" cy="461665"/>
          </a:xfrm>
          <a:prstGeom prst="rect">
            <a:avLst/>
          </a:prstGeom>
          <a:noFill/>
          <a:ln>
            <a:noFill/>
          </a:ln>
          <a:effectLst/>
        </p:spPr>
        <p:txBody>
          <a:bodyPr wrap="none">
            <a:spAutoFit/>
          </a:bodyPr>
          <a:lstStyle>
            <a:lvl1pPr marL="271463" indent="-271463">
              <a:defRPr>
                <a:solidFill>
                  <a:schemeClr val="tx1"/>
                </a:solidFill>
                <a:latin typeface="Arial" charset="0"/>
              </a:defRPr>
            </a:lvl1pPr>
            <a:lvl2pPr marL="541338">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marL="457200" indent="-457200" eaLnBrk="1" hangingPunct="1">
              <a:spcBef>
                <a:spcPct val="50000"/>
              </a:spcBef>
              <a:buClr>
                <a:srgbClr val="FF3300"/>
              </a:buClr>
              <a:buFont typeface="Wingdings" panose="05000000000000000000" pitchFamily="2" charset="2"/>
              <a:buChar char="n"/>
              <a:defRPr/>
            </a:pPr>
            <a:r>
              <a:rPr lang="ja-JP" altLang="en-US" sz="2400">
                <a:latin typeface="Meiryo UI" panose="020B0604030504040204" pitchFamily="50" charset="-128"/>
                <a:ea typeface="Meiryo UI" panose="020B0604030504040204" pitchFamily="50" charset="-128"/>
                <a:cs typeface="Meiryo UI" pitchFamily="50" charset="-128"/>
              </a:rPr>
              <a:t>クライアント</a:t>
            </a:r>
            <a:r>
              <a:rPr lang="en-US" altLang="ja-JP" sz="2400">
                <a:latin typeface="Meiryo UI" panose="020B0604030504040204" pitchFamily="50" charset="-128"/>
                <a:ea typeface="Meiryo UI" panose="020B0604030504040204" pitchFamily="50" charset="-128"/>
                <a:cs typeface="Meiryo UI" pitchFamily="50" charset="-128"/>
              </a:rPr>
              <a:t>PC</a:t>
            </a:r>
            <a:r>
              <a:rPr lang="ja-JP" altLang="en-US" sz="2400">
                <a:latin typeface="Meiryo UI" panose="020B0604030504040204" pitchFamily="50" charset="-128"/>
                <a:ea typeface="Meiryo UI" panose="020B0604030504040204" pitchFamily="50" charset="-128"/>
                <a:cs typeface="Meiryo UI" pitchFamily="50" charset="-128"/>
              </a:rPr>
              <a:t>動作環境 </a:t>
            </a:r>
          </a:p>
        </p:txBody>
      </p:sp>
      <p:graphicFrame>
        <p:nvGraphicFramePr>
          <p:cNvPr id="17" name="Group 208">
            <a:extLst>
              <a:ext uri="{FF2B5EF4-FFF2-40B4-BE49-F238E27FC236}">
                <a16:creationId xmlns:a16="http://schemas.microsoft.com/office/drawing/2014/main" id="{FAD76B83-8ED7-4C3D-83D4-20117C944DAF}"/>
              </a:ext>
            </a:extLst>
          </p:cNvPr>
          <p:cNvGraphicFramePr>
            <a:graphicFrameLocks noGrp="1"/>
          </p:cNvGraphicFramePr>
          <p:nvPr/>
        </p:nvGraphicFramePr>
        <p:xfrm>
          <a:off x="960657" y="1390140"/>
          <a:ext cx="10666481" cy="1152000"/>
        </p:xfrm>
        <a:graphic>
          <a:graphicData uri="http://schemas.openxmlformats.org/drawingml/2006/table">
            <a:tbl>
              <a:tblPr/>
              <a:tblGrid>
                <a:gridCol w="2932333">
                  <a:extLst>
                    <a:ext uri="{9D8B030D-6E8A-4147-A177-3AD203B41FA5}">
                      <a16:colId xmlns:a16="http://schemas.microsoft.com/office/drawing/2014/main" val="20000"/>
                    </a:ext>
                  </a:extLst>
                </a:gridCol>
                <a:gridCol w="2607398">
                  <a:extLst>
                    <a:ext uri="{9D8B030D-6E8A-4147-A177-3AD203B41FA5}">
                      <a16:colId xmlns:a16="http://schemas.microsoft.com/office/drawing/2014/main" val="20001"/>
                    </a:ext>
                  </a:extLst>
                </a:gridCol>
                <a:gridCol w="2679826">
                  <a:extLst>
                    <a:ext uri="{9D8B030D-6E8A-4147-A177-3AD203B41FA5}">
                      <a16:colId xmlns:a16="http://schemas.microsoft.com/office/drawing/2014/main" val="20002"/>
                    </a:ext>
                  </a:extLst>
                </a:gridCol>
                <a:gridCol w="2446924">
                  <a:extLst>
                    <a:ext uri="{9D8B030D-6E8A-4147-A177-3AD203B41FA5}">
                      <a16:colId xmlns:a16="http://schemas.microsoft.com/office/drawing/2014/main" val="369892448"/>
                    </a:ext>
                  </a:extLst>
                </a:gridCol>
              </a:tblGrid>
              <a:tr h="288000">
                <a:tc>
                  <a:txBody>
                    <a:bodyPr/>
                    <a:lstStyle/>
                    <a:p>
                      <a:pPr marL="0" marR="0" lvl="0" indent="0" algn="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OS</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Windows11</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Windows10</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macOS ※1</a:t>
                      </a:r>
                      <a:endParaRPr kumimoji="0" lang="ja-JP" altLang="en-US" sz="1600" b="1" i="0" u="none" strike="noStrike" cap="none" normalizeH="0" baseline="0">
                        <a:ln>
                          <a:noFill/>
                        </a:ln>
                        <a:solidFill>
                          <a:srgbClr val="FF0000"/>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extLst>
                  <a:ext uri="{0D108BD9-81ED-4DB2-BD59-A6C34878D82A}">
                    <a16:rowId xmlns:a16="http://schemas.microsoft.com/office/drawing/2014/main" val="10000"/>
                  </a:ext>
                </a:extLst>
              </a:tr>
              <a:tr h="288000">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POWER EGG</a:t>
                      </a: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Ver3.0c</a:t>
                      </a: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サポート</a:t>
                      </a:r>
                      <a:endPar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288000">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PC</a:t>
                      </a: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リマインダー</a:t>
                      </a:r>
                      <a:endPar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※2</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※2</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88000">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組織図アプリ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※3</a:t>
                      </a: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※2</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※2</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817823708"/>
                  </a:ext>
                </a:extLst>
              </a:tr>
            </a:tbl>
          </a:graphicData>
        </a:graphic>
      </p:graphicFrame>
      <p:graphicFrame>
        <p:nvGraphicFramePr>
          <p:cNvPr id="18" name="Group 208">
            <a:extLst>
              <a:ext uri="{FF2B5EF4-FFF2-40B4-BE49-F238E27FC236}">
                <a16:creationId xmlns:a16="http://schemas.microsoft.com/office/drawing/2014/main" id="{617FD960-A7AE-4E39-BA8E-B0C2B7DC8D6D}"/>
              </a:ext>
            </a:extLst>
          </p:cNvPr>
          <p:cNvGraphicFramePr>
            <a:graphicFrameLocks noGrp="1"/>
          </p:cNvGraphicFramePr>
          <p:nvPr/>
        </p:nvGraphicFramePr>
        <p:xfrm>
          <a:off x="960659" y="2601526"/>
          <a:ext cx="10666480" cy="1152000"/>
        </p:xfrm>
        <a:graphic>
          <a:graphicData uri="http://schemas.openxmlformats.org/drawingml/2006/table">
            <a:tbl>
              <a:tblPr/>
              <a:tblGrid>
                <a:gridCol w="2932331">
                  <a:extLst>
                    <a:ext uri="{9D8B030D-6E8A-4147-A177-3AD203B41FA5}">
                      <a16:colId xmlns:a16="http://schemas.microsoft.com/office/drawing/2014/main" val="20000"/>
                    </a:ext>
                  </a:extLst>
                </a:gridCol>
                <a:gridCol w="1955549">
                  <a:extLst>
                    <a:ext uri="{9D8B030D-6E8A-4147-A177-3AD203B41FA5}">
                      <a16:colId xmlns:a16="http://schemas.microsoft.com/office/drawing/2014/main" val="1585797861"/>
                    </a:ext>
                  </a:extLst>
                </a:gridCol>
                <a:gridCol w="1892174">
                  <a:extLst>
                    <a:ext uri="{9D8B030D-6E8A-4147-A177-3AD203B41FA5}">
                      <a16:colId xmlns:a16="http://schemas.microsoft.com/office/drawing/2014/main" val="20003"/>
                    </a:ext>
                  </a:extLst>
                </a:gridCol>
                <a:gridCol w="1883121">
                  <a:extLst>
                    <a:ext uri="{9D8B030D-6E8A-4147-A177-3AD203B41FA5}">
                      <a16:colId xmlns:a16="http://schemas.microsoft.com/office/drawing/2014/main" val="20004"/>
                    </a:ext>
                  </a:extLst>
                </a:gridCol>
                <a:gridCol w="2003305">
                  <a:extLst>
                    <a:ext uri="{9D8B030D-6E8A-4147-A177-3AD203B41FA5}">
                      <a16:colId xmlns:a16="http://schemas.microsoft.com/office/drawing/2014/main" val="20005"/>
                    </a:ext>
                  </a:extLst>
                </a:gridCol>
              </a:tblGrid>
              <a:tr h="288000">
                <a:tc>
                  <a:txBody>
                    <a:bodyPr/>
                    <a:lstStyle/>
                    <a:p>
                      <a:pPr marL="0" marR="0" lvl="0" indent="0" algn="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ブラウザ</a:t>
                      </a:r>
                    </a:p>
                  </a:txBody>
                  <a:tcPr marL="90016" marR="900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Edge</a:t>
                      </a: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※4</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6" marR="900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Firefox</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6" marR="900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Chrome</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6" marR="900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Safari</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6" marR="900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extLst>
                  <a:ext uri="{0D108BD9-81ED-4DB2-BD59-A6C34878D82A}">
                    <a16:rowId xmlns:a16="http://schemas.microsoft.com/office/drawing/2014/main" val="10000"/>
                  </a:ext>
                </a:extLst>
              </a:tr>
              <a:tr h="288000">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POWER EGG</a:t>
                      </a: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Ver3.0c</a:t>
                      </a: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サポート</a:t>
                      </a:r>
                      <a:endPar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6" marR="900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endPar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6" marR="900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※5</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6" marR="900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defRPr/>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※5</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6" marR="900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※5※6</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6" marR="900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288000">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リッチテキスト画像埋め込み</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表示</a:t>
                      </a:r>
                      <a:endPar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6" marR="900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16" marR="900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16" marR="900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16" marR="900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16" marR="900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88000">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HTML5</a:t>
                      </a: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対応ファイル添付機能</a:t>
                      </a:r>
                      <a:endPar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6" marR="900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defRPr/>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16" marR="900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16" marR="900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16" marR="900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16" marR="900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bl>
          </a:graphicData>
        </a:graphic>
      </p:graphicFrame>
      <p:graphicFrame>
        <p:nvGraphicFramePr>
          <p:cNvPr id="19" name="Group 208">
            <a:extLst>
              <a:ext uri="{FF2B5EF4-FFF2-40B4-BE49-F238E27FC236}">
                <a16:creationId xmlns:a16="http://schemas.microsoft.com/office/drawing/2014/main" id="{B34162B6-33E5-4EB7-9F61-1F6A3F341CB7}"/>
              </a:ext>
            </a:extLst>
          </p:cNvPr>
          <p:cNvGraphicFramePr>
            <a:graphicFrameLocks noGrp="1"/>
          </p:cNvGraphicFramePr>
          <p:nvPr/>
        </p:nvGraphicFramePr>
        <p:xfrm>
          <a:off x="960659" y="3816748"/>
          <a:ext cx="10666482" cy="288000"/>
        </p:xfrm>
        <a:graphic>
          <a:graphicData uri="http://schemas.openxmlformats.org/drawingml/2006/table">
            <a:tbl>
              <a:tblPr/>
              <a:tblGrid>
                <a:gridCol w="2931833">
                  <a:extLst>
                    <a:ext uri="{9D8B030D-6E8A-4147-A177-3AD203B41FA5}">
                      <a16:colId xmlns:a16="http://schemas.microsoft.com/office/drawing/2014/main" val="20000"/>
                    </a:ext>
                  </a:extLst>
                </a:gridCol>
                <a:gridCol w="7734649">
                  <a:extLst>
                    <a:ext uri="{9D8B030D-6E8A-4147-A177-3AD203B41FA5}">
                      <a16:colId xmlns:a16="http://schemas.microsoft.com/office/drawing/2014/main" val="20001"/>
                    </a:ext>
                  </a:extLst>
                </a:gridCol>
              </a:tblGrid>
              <a:tr h="288000">
                <a:tc>
                  <a:txBody>
                    <a:bodyPr/>
                    <a:lstStyle/>
                    <a:p>
                      <a:pPr marL="0" marR="0" lvl="0" indent="0" algn="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推奨解像度</a:t>
                      </a:r>
                    </a:p>
                  </a:txBody>
                  <a:tcPr marL="90028" marR="9002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1280×800</a:t>
                      </a: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以上</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(WXGA)</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28" marR="9002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5983272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Group 208">
            <a:extLst>
              <a:ext uri="{FF2B5EF4-FFF2-40B4-BE49-F238E27FC236}">
                <a16:creationId xmlns:a16="http://schemas.microsoft.com/office/drawing/2014/main" id="{C701F377-CD3B-4285-828E-B2AC0EAD157B}"/>
              </a:ext>
            </a:extLst>
          </p:cNvPr>
          <p:cNvGraphicFramePr>
            <a:graphicFrameLocks noGrp="1"/>
          </p:cNvGraphicFramePr>
          <p:nvPr/>
        </p:nvGraphicFramePr>
        <p:xfrm>
          <a:off x="960655" y="1379592"/>
          <a:ext cx="10658685" cy="1224096"/>
        </p:xfrm>
        <a:graphic>
          <a:graphicData uri="http://schemas.openxmlformats.org/drawingml/2006/table">
            <a:tbl>
              <a:tblPr/>
              <a:tblGrid>
                <a:gridCol w="2261469">
                  <a:extLst>
                    <a:ext uri="{9D8B030D-6E8A-4147-A177-3AD203B41FA5}">
                      <a16:colId xmlns:a16="http://schemas.microsoft.com/office/drawing/2014/main" val="20000"/>
                    </a:ext>
                  </a:extLst>
                </a:gridCol>
                <a:gridCol w="1685027">
                  <a:extLst>
                    <a:ext uri="{9D8B030D-6E8A-4147-A177-3AD203B41FA5}">
                      <a16:colId xmlns:a16="http://schemas.microsoft.com/office/drawing/2014/main" val="20001"/>
                    </a:ext>
                  </a:extLst>
                </a:gridCol>
                <a:gridCol w="2568142">
                  <a:extLst>
                    <a:ext uri="{9D8B030D-6E8A-4147-A177-3AD203B41FA5}">
                      <a16:colId xmlns:a16="http://schemas.microsoft.com/office/drawing/2014/main" val="20002"/>
                    </a:ext>
                  </a:extLst>
                </a:gridCol>
                <a:gridCol w="1847439">
                  <a:extLst>
                    <a:ext uri="{9D8B030D-6E8A-4147-A177-3AD203B41FA5}">
                      <a16:colId xmlns:a16="http://schemas.microsoft.com/office/drawing/2014/main" val="20003"/>
                    </a:ext>
                  </a:extLst>
                </a:gridCol>
                <a:gridCol w="2296608">
                  <a:extLst>
                    <a:ext uri="{9D8B030D-6E8A-4147-A177-3AD203B41FA5}">
                      <a16:colId xmlns:a16="http://schemas.microsoft.com/office/drawing/2014/main" val="20004"/>
                    </a:ext>
                  </a:extLst>
                </a:gridCol>
              </a:tblGrid>
              <a:tr h="306024">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環境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※1</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22" marR="9002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Apple iPhone</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22" marR="9002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Android</a:t>
                      </a: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スマートフォン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※2</a:t>
                      </a:r>
                    </a:p>
                  </a:txBody>
                  <a:tcPr marL="90022" marR="9002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Apple iPad</a:t>
                      </a: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※3</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22" marR="9002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Android</a:t>
                      </a: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タブレット</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※2</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22" marR="9002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extLst>
                  <a:ext uri="{0D108BD9-81ED-4DB2-BD59-A6C34878D82A}">
                    <a16:rowId xmlns:a16="http://schemas.microsoft.com/office/drawing/2014/main" val="10000"/>
                  </a:ext>
                </a:extLst>
              </a:tr>
              <a:tr h="306024">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スマートフォン版</a:t>
                      </a:r>
                      <a:endPar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22" marR="9002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22" marR="9002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22" marR="9002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22" marR="9002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22" marR="9002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1"/>
                  </a:ext>
                </a:extLst>
              </a:tr>
              <a:tr h="306024">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リマインダー</a:t>
                      </a:r>
                      <a:endPar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22" marR="9002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22" marR="9002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22" marR="9002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22" marR="9002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22" marR="9002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2"/>
                  </a:ext>
                </a:extLst>
              </a:tr>
              <a:tr h="306024">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フルブラウザ版動作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※4</a:t>
                      </a:r>
                    </a:p>
                  </a:txBody>
                  <a:tcPr marL="90022" marR="9002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22" marR="9002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22" marR="9002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endPar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22" marR="9002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endPar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22" marR="9002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3"/>
                  </a:ext>
                </a:extLst>
              </a:tr>
            </a:tbl>
          </a:graphicData>
        </a:graphic>
      </p:graphicFrame>
      <p:graphicFrame>
        <p:nvGraphicFramePr>
          <p:cNvPr id="11" name="Group 208">
            <a:extLst>
              <a:ext uri="{FF2B5EF4-FFF2-40B4-BE49-F238E27FC236}">
                <a16:creationId xmlns:a16="http://schemas.microsoft.com/office/drawing/2014/main" id="{CE1DCE48-9AFD-483E-92F1-DD9C9E8CA148}"/>
              </a:ext>
            </a:extLst>
          </p:cNvPr>
          <p:cNvGraphicFramePr>
            <a:graphicFrameLocks noGrp="1"/>
          </p:cNvGraphicFramePr>
          <p:nvPr/>
        </p:nvGraphicFramePr>
        <p:xfrm>
          <a:off x="960656" y="2753633"/>
          <a:ext cx="10658683" cy="720724"/>
        </p:xfrm>
        <a:graphic>
          <a:graphicData uri="http://schemas.openxmlformats.org/drawingml/2006/table">
            <a:tbl>
              <a:tblPr/>
              <a:tblGrid>
                <a:gridCol w="3046465">
                  <a:extLst>
                    <a:ext uri="{9D8B030D-6E8A-4147-A177-3AD203B41FA5}">
                      <a16:colId xmlns:a16="http://schemas.microsoft.com/office/drawing/2014/main" val="20000"/>
                    </a:ext>
                  </a:extLst>
                </a:gridCol>
                <a:gridCol w="7612218">
                  <a:extLst>
                    <a:ext uri="{9D8B030D-6E8A-4147-A177-3AD203B41FA5}">
                      <a16:colId xmlns:a16="http://schemas.microsoft.com/office/drawing/2014/main" val="20001"/>
                    </a:ext>
                  </a:extLst>
                </a:gridCol>
              </a:tblGrid>
              <a:tr h="360362">
                <a:tc>
                  <a:txBody>
                    <a:bodyPr/>
                    <a:lstStyle/>
                    <a:p>
                      <a:pPr marL="0" marR="0" lvl="0" indent="0" algn="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スマートフォン版推奨解像度</a:t>
                      </a:r>
                    </a:p>
                  </a:txBody>
                  <a:tcPr marL="90028" marR="9002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750×1334</a:t>
                      </a: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以上</a:t>
                      </a:r>
                    </a:p>
                  </a:txBody>
                  <a:tcPr marL="90028" marR="9002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60362">
                <a:tc>
                  <a:txBody>
                    <a:bodyPr/>
                    <a:lstStyle/>
                    <a:p>
                      <a:pPr marL="0" marR="0" lvl="0" indent="0" algn="r" defTabSz="914400" rtl="0" eaLnBrk="1" fontAlgn="t" latinLnBrk="0" hangingPunct="1">
                        <a:lnSpc>
                          <a:spcPct val="100000"/>
                        </a:lnSpc>
                        <a:spcBef>
                          <a:spcPct val="0"/>
                        </a:spcBef>
                        <a:spcAft>
                          <a:spcPct val="0"/>
                        </a:spcAft>
                        <a:buClrTx/>
                        <a:buSzTx/>
                        <a:buFontTx/>
                        <a:buNone/>
                        <a:tabLst/>
                        <a:defRPr/>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フルブラウザ版推奨解像度</a:t>
                      </a:r>
                    </a:p>
                  </a:txBody>
                  <a:tcPr marL="90028" marR="9002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defRPr/>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1280×800</a:t>
                      </a: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以上</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(WXGA)</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28" marR="90028"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636497811"/>
                  </a:ext>
                </a:extLst>
              </a:tr>
            </a:tbl>
          </a:graphicData>
        </a:graphic>
      </p:graphicFrame>
      <p:sp>
        <p:nvSpPr>
          <p:cNvPr id="2" name="タイトル 1">
            <a:extLst>
              <a:ext uri="{FF2B5EF4-FFF2-40B4-BE49-F238E27FC236}">
                <a16:creationId xmlns:a16="http://schemas.microsoft.com/office/drawing/2014/main" id="{27C57FD2-15E8-4158-BE34-FE35D2EDA8B9}"/>
              </a:ext>
            </a:extLst>
          </p:cNvPr>
          <p:cNvSpPr>
            <a:spLocks noGrp="1"/>
          </p:cNvSpPr>
          <p:nvPr>
            <p:ph type="title"/>
          </p:nvPr>
        </p:nvSpPr>
        <p:spPr/>
        <p:txBody>
          <a:bodyPr>
            <a:normAutofit/>
          </a:bodyPr>
          <a:lstStyle/>
          <a:p>
            <a:r>
              <a:rPr lang="en-US" altLang="ja-JP"/>
              <a:t>2.</a:t>
            </a:r>
            <a:r>
              <a:rPr lang="ja-JP" altLang="en-US"/>
              <a:t>動作環境</a:t>
            </a:r>
            <a:r>
              <a:rPr lang="en-US" altLang="ja-JP"/>
              <a:t>(</a:t>
            </a:r>
            <a:r>
              <a:rPr lang="ja-JP" altLang="en-US"/>
              <a:t>スマートフォン環境</a:t>
            </a:r>
            <a:r>
              <a:rPr lang="en-US" altLang="ja-JP"/>
              <a:t>)</a:t>
            </a:r>
            <a:endParaRPr kumimoji="1" lang="ja-JP" altLang="en-US"/>
          </a:p>
        </p:txBody>
      </p:sp>
      <p:sp>
        <p:nvSpPr>
          <p:cNvPr id="7" name="フッター プレースホルダー 6">
            <a:extLst>
              <a:ext uri="{FF2B5EF4-FFF2-40B4-BE49-F238E27FC236}">
                <a16:creationId xmlns:a16="http://schemas.microsoft.com/office/drawing/2014/main" id="{FC0605F2-C3CE-47DC-BC92-DE886DB6C946}"/>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B4D0A42E-A8EC-4AA9-99CC-0988BCE9B592}"/>
              </a:ext>
            </a:extLst>
          </p:cNvPr>
          <p:cNvSpPr>
            <a:spLocks noGrp="1"/>
          </p:cNvSpPr>
          <p:nvPr>
            <p:ph type="sldNum" sz="quarter" idx="12"/>
          </p:nvPr>
        </p:nvSpPr>
        <p:spPr/>
        <p:txBody>
          <a:bodyPr/>
          <a:lstStyle/>
          <a:p>
            <a:fld id="{EA9BEE3E-AB6A-470B-94EF-94806EC83E93}" type="slidenum">
              <a:rPr kumimoji="1" lang="ja-JP" altLang="en-US" smtClean="0"/>
              <a:t>26</a:t>
            </a:fld>
            <a:endParaRPr kumimoji="1" lang="ja-JP" altLang="en-US"/>
          </a:p>
        </p:txBody>
      </p:sp>
      <p:sp>
        <p:nvSpPr>
          <p:cNvPr id="6" name="Text Box 68">
            <a:extLst>
              <a:ext uri="{FF2B5EF4-FFF2-40B4-BE49-F238E27FC236}">
                <a16:creationId xmlns:a16="http://schemas.microsoft.com/office/drawing/2014/main" id="{3DA31A66-BB5E-41D0-A212-E1CAFAB165D3}"/>
              </a:ext>
            </a:extLst>
          </p:cNvPr>
          <p:cNvSpPr txBox="1">
            <a:spLocks noChangeArrowheads="1"/>
          </p:cNvSpPr>
          <p:nvPr/>
        </p:nvSpPr>
        <p:spPr bwMode="auto">
          <a:xfrm>
            <a:off x="563664" y="901364"/>
            <a:ext cx="3560590" cy="461665"/>
          </a:xfrm>
          <a:prstGeom prst="rect">
            <a:avLst/>
          </a:prstGeom>
          <a:noFill/>
          <a:ln>
            <a:noFill/>
          </a:ln>
          <a:effectLst/>
        </p:spPr>
        <p:txBody>
          <a:bodyPr wrap="none">
            <a:spAutoFit/>
          </a:bodyPr>
          <a:lstStyle>
            <a:lvl1pPr marL="271463" indent="-271463">
              <a:defRPr>
                <a:solidFill>
                  <a:schemeClr val="tx1"/>
                </a:solidFill>
                <a:latin typeface="Arial" charset="0"/>
              </a:defRPr>
            </a:lvl1pPr>
            <a:lvl2pPr marL="541338">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marL="457200" indent="-457200" eaLnBrk="1" hangingPunct="1">
              <a:spcBef>
                <a:spcPct val="50000"/>
              </a:spcBef>
              <a:buClr>
                <a:srgbClr val="FF3300"/>
              </a:buClr>
              <a:buFont typeface="Wingdings" panose="05000000000000000000" pitchFamily="2" charset="2"/>
              <a:buChar char="n"/>
              <a:defRPr/>
            </a:pPr>
            <a:r>
              <a:rPr lang="ja-JP" altLang="en-US" sz="2400">
                <a:latin typeface="Meiryo UI" panose="020B0604030504040204" pitchFamily="50" charset="-128"/>
                <a:ea typeface="Meiryo UI" panose="020B0604030504040204" pitchFamily="50" charset="-128"/>
                <a:cs typeface="Meiryo UI" pitchFamily="50" charset="-128"/>
              </a:rPr>
              <a:t>スマートフォン動作環境 </a:t>
            </a:r>
          </a:p>
        </p:txBody>
      </p:sp>
      <p:sp>
        <p:nvSpPr>
          <p:cNvPr id="12" name="Rectangle 122">
            <a:extLst>
              <a:ext uri="{FF2B5EF4-FFF2-40B4-BE49-F238E27FC236}">
                <a16:creationId xmlns:a16="http://schemas.microsoft.com/office/drawing/2014/main" id="{7E06A470-C609-43BC-A9C1-FA11AD8B165E}"/>
              </a:ext>
            </a:extLst>
          </p:cNvPr>
          <p:cNvSpPr>
            <a:spLocks noChangeArrowheads="1"/>
          </p:cNvSpPr>
          <p:nvPr/>
        </p:nvSpPr>
        <p:spPr bwMode="auto">
          <a:xfrm>
            <a:off x="970410" y="3479687"/>
            <a:ext cx="9836347" cy="1471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20000"/>
              </a:spcBef>
            </a:pPr>
            <a:r>
              <a:rPr lang="ja-JP" altLang="en-US" u="sng">
                <a:latin typeface="Meiryo UI" panose="020B0604030504040204" pitchFamily="50" charset="-128"/>
                <a:ea typeface="Meiryo UI" panose="020B0604030504040204" pitchFamily="50" charset="-128"/>
              </a:rPr>
              <a:t>留意事項</a:t>
            </a:r>
            <a:br>
              <a:rPr lang="ja-JP" altLang="en-US">
                <a:latin typeface="Meiryo UI" panose="020B0604030504040204" pitchFamily="50" charset="-128"/>
                <a:ea typeface="Meiryo UI" panose="020B0604030504040204" pitchFamily="50" charset="-128"/>
              </a:rPr>
            </a:br>
            <a:r>
              <a:rPr lang="en-US" altLang="ja-JP">
                <a:latin typeface="Meiryo UI" panose="020B0604030504040204" pitchFamily="50" charset="-128"/>
                <a:ea typeface="Meiryo UI" panose="020B0604030504040204" pitchFamily="50" charset="-128"/>
              </a:rPr>
              <a:t>※1</a:t>
            </a:r>
            <a:r>
              <a:rPr lang="ja-JP" altLang="en-US">
                <a:latin typeface="Meiryo UI" panose="020B0604030504040204" pitchFamily="50" charset="-128"/>
                <a:ea typeface="Meiryo UI" panose="020B0604030504040204" pitchFamily="50" charset="-128"/>
              </a:rPr>
              <a:t>：全てのスマートフォン・タブレットでの動作検証は行っていない為、機種によっては正常に動作しない場合があります</a:t>
            </a:r>
            <a:endParaRPr lang="en-US" altLang="ja-JP">
              <a:latin typeface="Meiryo UI" panose="020B0604030504040204" pitchFamily="50" charset="-128"/>
              <a:ea typeface="Meiryo UI" panose="020B0604030504040204" pitchFamily="50" charset="-128"/>
            </a:endParaRPr>
          </a:p>
          <a:p>
            <a:pPr eaLnBrk="1" hangingPunct="1">
              <a:spcBef>
                <a:spcPct val="20000"/>
              </a:spcBef>
            </a:pPr>
            <a:r>
              <a:rPr lang="en-US" altLang="ja-JP">
                <a:latin typeface="Meiryo UI" panose="020B0604030504040204" pitchFamily="50" charset="-128"/>
                <a:ea typeface="Meiryo UI" panose="020B0604030504040204" pitchFamily="50" charset="-128"/>
              </a:rPr>
              <a:t>※2</a:t>
            </a:r>
            <a:r>
              <a:rPr lang="ja-JP" altLang="en-US">
                <a:latin typeface="Meiryo UI" panose="020B0604030504040204" pitchFamily="50" charset="-128"/>
                <a:ea typeface="Meiryo UI" panose="020B0604030504040204" pitchFamily="50" charset="-128"/>
              </a:rPr>
              <a:t>：ブラウザは</a:t>
            </a:r>
            <a:r>
              <a:rPr lang="en-US" altLang="ja-JP">
                <a:latin typeface="Meiryo UI" panose="020B0604030504040204" pitchFamily="50" charset="-128"/>
                <a:ea typeface="Meiryo UI" panose="020B0604030504040204" pitchFamily="50" charset="-128"/>
              </a:rPr>
              <a:t>Google Chrome</a:t>
            </a:r>
            <a:r>
              <a:rPr lang="ja-JP" altLang="en-US">
                <a:latin typeface="Meiryo UI" panose="020B0604030504040204" pitchFamily="50" charset="-128"/>
                <a:ea typeface="Meiryo UI" panose="020B0604030504040204" pitchFamily="50" charset="-128"/>
              </a:rPr>
              <a:t>が対象です</a:t>
            </a:r>
            <a:endParaRPr lang="en-US" altLang="ja-JP">
              <a:latin typeface="Meiryo UI" panose="020B0604030504040204" pitchFamily="50" charset="-128"/>
              <a:ea typeface="Meiryo UI" panose="020B0604030504040204" pitchFamily="50" charset="-128"/>
            </a:endParaRPr>
          </a:p>
          <a:p>
            <a:pPr eaLnBrk="1" hangingPunct="1">
              <a:spcBef>
                <a:spcPct val="20000"/>
              </a:spcBef>
            </a:pPr>
            <a:r>
              <a:rPr lang="en-US" altLang="ja-JP">
                <a:latin typeface="Meiryo UI" panose="020B0604030504040204" pitchFamily="50" charset="-128"/>
                <a:ea typeface="Meiryo UI" panose="020B0604030504040204" pitchFamily="50" charset="-128"/>
              </a:rPr>
              <a:t>※3</a:t>
            </a:r>
            <a:r>
              <a:rPr lang="ja-JP" altLang="en-US">
                <a:latin typeface="Meiryo UI" panose="020B0604030504040204" pitchFamily="50" charset="-128"/>
                <a:ea typeface="Meiryo UI" panose="020B0604030504040204" pitchFamily="50" charset="-128"/>
              </a:rPr>
              <a:t>：ブラウザは</a:t>
            </a:r>
            <a:r>
              <a:rPr lang="en-US" altLang="ja-JP">
                <a:latin typeface="Meiryo UI" panose="020B0604030504040204" pitchFamily="50" charset="-128"/>
                <a:ea typeface="Meiryo UI" panose="020B0604030504040204" pitchFamily="50" charset="-128"/>
              </a:rPr>
              <a:t>Safari</a:t>
            </a:r>
            <a:r>
              <a:rPr lang="ja-JP" altLang="en-US">
                <a:latin typeface="Meiryo UI" panose="020B0604030504040204" pitchFamily="50" charset="-128"/>
                <a:ea typeface="Meiryo UI" panose="020B0604030504040204" pitchFamily="50" charset="-128"/>
              </a:rPr>
              <a:t>が対象です</a:t>
            </a:r>
            <a:endParaRPr lang="en-US" altLang="ja-JP">
              <a:latin typeface="Meiryo UI" panose="020B0604030504040204" pitchFamily="50" charset="-128"/>
              <a:ea typeface="Meiryo UI" panose="020B0604030504040204" pitchFamily="50" charset="-128"/>
            </a:endParaRPr>
          </a:p>
          <a:p>
            <a:pPr eaLnBrk="1" hangingPunct="1">
              <a:spcBef>
                <a:spcPct val="20000"/>
              </a:spcBef>
            </a:pPr>
            <a:r>
              <a:rPr lang="en-US" altLang="ja-JP">
                <a:latin typeface="Meiryo UI" panose="020B0604030504040204" pitchFamily="50" charset="-128"/>
                <a:ea typeface="Meiryo UI" panose="020B0604030504040204" pitchFamily="50" charset="-128"/>
              </a:rPr>
              <a:t>※4</a:t>
            </a:r>
            <a:r>
              <a:rPr lang="ja-JP" altLang="en-US">
                <a:latin typeface="Meiryo UI" panose="020B0604030504040204" pitchFamily="50" charset="-128"/>
                <a:ea typeface="Meiryo UI" panose="020B0604030504040204" pitchFamily="50" charset="-128"/>
              </a:rPr>
              <a:t>：一部に動作制限があります。詳細は、弊社ホームページの動作環境を参照してください</a:t>
            </a:r>
            <a:endParaRPr lang="en-US" altLang="ja-JP">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070519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フッター プレースホルダー 6">
            <a:extLst>
              <a:ext uri="{FF2B5EF4-FFF2-40B4-BE49-F238E27FC236}">
                <a16:creationId xmlns:a16="http://schemas.microsoft.com/office/drawing/2014/main" id="{FC0605F2-C3CE-47DC-BC92-DE886DB6C946}"/>
              </a:ext>
            </a:extLst>
          </p:cNvPr>
          <p:cNvSpPr>
            <a:spLocks noGrp="1"/>
          </p:cNvSpPr>
          <p:nvPr>
            <p:ph type="ftr" sz="quarter" idx="11"/>
          </p:nvPr>
        </p:nvSpPr>
        <p:spPr/>
        <p:txBody>
          <a:bodyPr/>
          <a:lstStyle/>
          <a:p>
            <a:r>
              <a:rPr lang="en-US" altLang="ja-JP"/>
              <a:t>All Rights Reserved Copyright© D-CIRCLE,INC.</a:t>
            </a:r>
          </a:p>
        </p:txBody>
      </p:sp>
      <p:sp>
        <p:nvSpPr>
          <p:cNvPr id="2" name="タイトル 1">
            <a:extLst>
              <a:ext uri="{FF2B5EF4-FFF2-40B4-BE49-F238E27FC236}">
                <a16:creationId xmlns:a16="http://schemas.microsoft.com/office/drawing/2014/main" id="{27C57FD2-15E8-4158-BE34-FE35D2EDA8B9}"/>
              </a:ext>
            </a:extLst>
          </p:cNvPr>
          <p:cNvSpPr>
            <a:spLocks noGrp="1"/>
          </p:cNvSpPr>
          <p:nvPr>
            <p:ph type="title"/>
          </p:nvPr>
        </p:nvSpPr>
        <p:spPr/>
        <p:txBody>
          <a:bodyPr>
            <a:normAutofit/>
          </a:bodyPr>
          <a:lstStyle/>
          <a:p>
            <a:r>
              <a:rPr lang="en-US" altLang="ja-JP"/>
              <a:t>2.</a:t>
            </a:r>
            <a:r>
              <a:rPr lang="ja-JP" altLang="en-US"/>
              <a:t>動作環境</a:t>
            </a:r>
            <a:r>
              <a:rPr lang="en-US" altLang="ja-JP"/>
              <a:t>(</a:t>
            </a:r>
            <a:r>
              <a:rPr lang="en-US" altLang="ja-JP" err="1"/>
              <a:t>SkyPDF</a:t>
            </a:r>
            <a:r>
              <a:rPr lang="ja-JP" altLang="en-US"/>
              <a:t> </a:t>
            </a:r>
            <a:r>
              <a:rPr lang="en-US" altLang="ja-JP"/>
              <a:t>Web</a:t>
            </a:r>
            <a:r>
              <a:rPr lang="ja-JP" altLang="en-US"/>
              <a:t> </a:t>
            </a:r>
            <a:r>
              <a:rPr lang="en-US" altLang="ja-JP"/>
              <a:t>Server)</a:t>
            </a:r>
            <a:endParaRPr kumimoji="1" lang="ja-JP" altLang="en-US"/>
          </a:p>
        </p:txBody>
      </p:sp>
      <p:sp>
        <p:nvSpPr>
          <p:cNvPr id="8" name="スライド番号プレースホルダー 7">
            <a:extLst>
              <a:ext uri="{FF2B5EF4-FFF2-40B4-BE49-F238E27FC236}">
                <a16:creationId xmlns:a16="http://schemas.microsoft.com/office/drawing/2014/main" id="{B4D0A42E-A8EC-4AA9-99CC-0988BCE9B592}"/>
              </a:ext>
            </a:extLst>
          </p:cNvPr>
          <p:cNvSpPr>
            <a:spLocks noGrp="1"/>
          </p:cNvSpPr>
          <p:nvPr>
            <p:ph type="sldNum" sz="quarter" idx="12"/>
          </p:nvPr>
        </p:nvSpPr>
        <p:spPr/>
        <p:txBody>
          <a:bodyPr/>
          <a:lstStyle/>
          <a:p>
            <a:fld id="{EA9BEE3E-AB6A-470B-94EF-94806EC83E93}" type="slidenum">
              <a:rPr kumimoji="1" lang="ja-JP" altLang="en-US" smtClean="0"/>
              <a:t>27</a:t>
            </a:fld>
            <a:endParaRPr kumimoji="1" lang="ja-JP" altLang="en-US"/>
          </a:p>
        </p:txBody>
      </p:sp>
      <p:sp>
        <p:nvSpPr>
          <p:cNvPr id="6" name="Text Box 68">
            <a:extLst>
              <a:ext uri="{FF2B5EF4-FFF2-40B4-BE49-F238E27FC236}">
                <a16:creationId xmlns:a16="http://schemas.microsoft.com/office/drawing/2014/main" id="{3DA31A66-BB5E-41D0-A212-E1CAFAB165D3}"/>
              </a:ext>
            </a:extLst>
          </p:cNvPr>
          <p:cNvSpPr txBox="1">
            <a:spLocks noChangeArrowheads="1"/>
          </p:cNvSpPr>
          <p:nvPr/>
        </p:nvSpPr>
        <p:spPr bwMode="auto">
          <a:xfrm>
            <a:off x="563664" y="901364"/>
            <a:ext cx="8428911" cy="461665"/>
          </a:xfrm>
          <a:prstGeom prst="rect">
            <a:avLst/>
          </a:prstGeom>
          <a:noFill/>
          <a:ln>
            <a:noFill/>
          </a:ln>
          <a:effectLst/>
        </p:spPr>
        <p:txBody>
          <a:bodyPr wrap="none">
            <a:spAutoFit/>
          </a:bodyPr>
          <a:lstStyle>
            <a:lvl1pPr marL="271463" indent="-271463">
              <a:defRPr>
                <a:solidFill>
                  <a:schemeClr val="tx1"/>
                </a:solidFill>
                <a:latin typeface="Arial" charset="0"/>
              </a:defRPr>
            </a:lvl1pPr>
            <a:lvl2pPr marL="541338">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marL="457200" indent="-457200" eaLnBrk="1" hangingPunct="1">
              <a:spcBef>
                <a:spcPct val="50000"/>
              </a:spcBef>
              <a:buClr>
                <a:srgbClr val="FF3300"/>
              </a:buClr>
              <a:buFont typeface="Wingdings" panose="05000000000000000000" pitchFamily="2" charset="2"/>
              <a:buChar char="n"/>
              <a:defRPr/>
            </a:pPr>
            <a:r>
              <a:rPr lang="ja-JP" altLang="en-US" sz="2400">
                <a:latin typeface="Meiryo UI" panose="020B0604030504040204" pitchFamily="50" charset="-128"/>
                <a:ea typeface="Meiryo UI" panose="020B0604030504040204" pitchFamily="50" charset="-128"/>
                <a:cs typeface="Meiryo UI" pitchFamily="50" charset="-128"/>
              </a:rPr>
              <a:t>ファイル管理拡張オプション</a:t>
            </a:r>
            <a:r>
              <a:rPr lang="en-US" altLang="ja-JP" sz="2400">
                <a:latin typeface="Meiryo UI" panose="020B0604030504040204" pitchFamily="50" charset="-128"/>
                <a:ea typeface="Meiryo UI" panose="020B0604030504040204" pitchFamily="50" charset="-128"/>
                <a:cs typeface="Meiryo UI" pitchFamily="50" charset="-128"/>
              </a:rPr>
              <a:t>(</a:t>
            </a:r>
            <a:r>
              <a:rPr lang="en-US" altLang="ja-JP" sz="2400" err="1">
                <a:latin typeface="Meiryo UI" panose="020B0604030504040204" pitchFamily="50" charset="-128"/>
                <a:ea typeface="Meiryo UI" panose="020B0604030504040204" pitchFamily="50" charset="-128"/>
                <a:cs typeface="Meiryo UI" pitchFamily="50" charset="-128"/>
              </a:rPr>
              <a:t>SkyPDF</a:t>
            </a:r>
            <a:r>
              <a:rPr lang="ja-JP" altLang="en-US" sz="2400">
                <a:latin typeface="Meiryo UI" panose="020B0604030504040204" pitchFamily="50" charset="-128"/>
                <a:ea typeface="Meiryo UI" panose="020B0604030504040204" pitchFamily="50" charset="-128"/>
                <a:cs typeface="Meiryo UI" pitchFamily="50" charset="-128"/>
              </a:rPr>
              <a:t> </a:t>
            </a:r>
            <a:r>
              <a:rPr lang="en-US" altLang="ja-JP" sz="2400">
                <a:latin typeface="Meiryo UI" panose="020B0604030504040204" pitchFamily="50" charset="-128"/>
                <a:ea typeface="Meiryo UI" panose="020B0604030504040204" pitchFamily="50" charset="-128"/>
                <a:cs typeface="Meiryo UI" pitchFamily="50" charset="-128"/>
              </a:rPr>
              <a:t>Web</a:t>
            </a:r>
            <a:r>
              <a:rPr lang="ja-JP" altLang="en-US" sz="2400">
                <a:latin typeface="Meiryo UI" panose="020B0604030504040204" pitchFamily="50" charset="-128"/>
                <a:ea typeface="Meiryo UI" panose="020B0604030504040204" pitchFamily="50" charset="-128"/>
                <a:cs typeface="Meiryo UI" pitchFamily="50" charset="-128"/>
              </a:rPr>
              <a:t> </a:t>
            </a:r>
            <a:r>
              <a:rPr lang="en-US" altLang="ja-JP" sz="2400">
                <a:latin typeface="Meiryo UI" panose="020B0604030504040204" pitchFamily="50" charset="-128"/>
                <a:ea typeface="Meiryo UI" panose="020B0604030504040204" pitchFamily="50" charset="-128"/>
                <a:cs typeface="Meiryo UI" pitchFamily="50" charset="-128"/>
              </a:rPr>
              <a:t>Server)</a:t>
            </a:r>
            <a:r>
              <a:rPr lang="ja-JP" altLang="en-US" sz="2400">
                <a:latin typeface="Meiryo UI" panose="020B0604030504040204" pitchFamily="50" charset="-128"/>
                <a:ea typeface="Meiryo UI" panose="020B0604030504040204" pitchFamily="50" charset="-128"/>
                <a:cs typeface="Meiryo UI" pitchFamily="50" charset="-128"/>
              </a:rPr>
              <a:t>動作環境 </a:t>
            </a:r>
          </a:p>
        </p:txBody>
      </p:sp>
      <p:graphicFrame>
        <p:nvGraphicFramePr>
          <p:cNvPr id="17" name="Group 208">
            <a:extLst>
              <a:ext uri="{FF2B5EF4-FFF2-40B4-BE49-F238E27FC236}">
                <a16:creationId xmlns:a16="http://schemas.microsoft.com/office/drawing/2014/main" id="{FAD76B83-8ED7-4C3D-83D4-20117C944DAF}"/>
              </a:ext>
            </a:extLst>
          </p:cNvPr>
          <p:cNvGraphicFramePr>
            <a:graphicFrameLocks noGrp="1"/>
          </p:cNvGraphicFramePr>
          <p:nvPr/>
        </p:nvGraphicFramePr>
        <p:xfrm>
          <a:off x="960657" y="1390140"/>
          <a:ext cx="10772633" cy="1063680"/>
        </p:xfrm>
        <a:graphic>
          <a:graphicData uri="http://schemas.openxmlformats.org/drawingml/2006/table">
            <a:tbl>
              <a:tblPr/>
              <a:tblGrid>
                <a:gridCol w="2796531">
                  <a:extLst>
                    <a:ext uri="{9D8B030D-6E8A-4147-A177-3AD203B41FA5}">
                      <a16:colId xmlns:a16="http://schemas.microsoft.com/office/drawing/2014/main" val="20000"/>
                    </a:ext>
                  </a:extLst>
                </a:gridCol>
                <a:gridCol w="1222218">
                  <a:extLst>
                    <a:ext uri="{9D8B030D-6E8A-4147-A177-3AD203B41FA5}">
                      <a16:colId xmlns:a16="http://schemas.microsoft.com/office/drawing/2014/main" val="20001"/>
                    </a:ext>
                  </a:extLst>
                </a:gridCol>
                <a:gridCol w="1222218">
                  <a:extLst>
                    <a:ext uri="{9D8B030D-6E8A-4147-A177-3AD203B41FA5}">
                      <a16:colId xmlns:a16="http://schemas.microsoft.com/office/drawing/2014/main" val="20002"/>
                    </a:ext>
                  </a:extLst>
                </a:gridCol>
                <a:gridCol w="1249378">
                  <a:extLst>
                    <a:ext uri="{9D8B030D-6E8A-4147-A177-3AD203B41FA5}">
                      <a16:colId xmlns:a16="http://schemas.microsoft.com/office/drawing/2014/main" val="2001957731"/>
                    </a:ext>
                  </a:extLst>
                </a:gridCol>
                <a:gridCol w="2682972">
                  <a:extLst>
                    <a:ext uri="{9D8B030D-6E8A-4147-A177-3AD203B41FA5}">
                      <a16:colId xmlns:a16="http://schemas.microsoft.com/office/drawing/2014/main" val="2104418721"/>
                    </a:ext>
                  </a:extLst>
                </a:gridCol>
                <a:gridCol w="1599316">
                  <a:extLst>
                    <a:ext uri="{9D8B030D-6E8A-4147-A177-3AD203B41FA5}">
                      <a16:colId xmlns:a16="http://schemas.microsoft.com/office/drawing/2014/main" val="2767702997"/>
                    </a:ext>
                  </a:extLst>
                </a:gridCol>
              </a:tblGrid>
              <a:tr h="288000">
                <a:tc>
                  <a:txBody>
                    <a:bodyPr/>
                    <a:lstStyle/>
                    <a:p>
                      <a:pPr marL="0" marR="0" lvl="0" indent="0" algn="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OS</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Windows</a:t>
                      </a:r>
                    </a:p>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2016</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Windows</a:t>
                      </a:r>
                    </a:p>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2019</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Windows</a:t>
                      </a:r>
                    </a:p>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2022</a:t>
                      </a:r>
                      <a:endParaRPr kumimoji="0" lang="ja-JP" altLang="en-US" sz="1600" b="1" i="0" u="none" strike="noStrike" cap="none" normalizeH="0" baseline="0">
                        <a:ln>
                          <a:noFill/>
                        </a:ln>
                        <a:solidFill>
                          <a:srgbClr val="FF0000"/>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対応</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Office</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メーカーサポート</a:t>
                      </a:r>
                      <a:endPar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終了日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※3</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extLst>
                  <a:ext uri="{0D108BD9-81ED-4DB2-BD59-A6C34878D82A}">
                    <a16:rowId xmlns:a16="http://schemas.microsoft.com/office/drawing/2014/main" val="10000"/>
                  </a:ext>
                </a:extLst>
              </a:tr>
              <a:tr h="288000">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err="1">
                          <a:ln>
                            <a:noFill/>
                          </a:ln>
                          <a:solidFill>
                            <a:schemeClr val="tx1"/>
                          </a:solidFill>
                          <a:effectLst/>
                          <a:latin typeface="Meiryo UI" panose="020B0604030504040204" pitchFamily="50" charset="-128"/>
                          <a:ea typeface="Meiryo UI" panose="020B0604030504040204" pitchFamily="50" charset="-128"/>
                          <a:cs typeface="Meiryo UI" pitchFamily="50" charset="-128"/>
                        </a:rPr>
                        <a:t>SkyPDF</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Web Server 8</a:t>
                      </a: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※1</a:t>
                      </a: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2016/2019/365</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2027/4/28</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288000">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err="1">
                          <a:ln>
                            <a:noFill/>
                          </a:ln>
                          <a:solidFill>
                            <a:schemeClr val="tx1"/>
                          </a:solidFill>
                          <a:effectLst/>
                          <a:latin typeface="Meiryo UI" panose="020B0604030504040204" pitchFamily="50" charset="-128"/>
                          <a:ea typeface="Meiryo UI" panose="020B0604030504040204" pitchFamily="50" charset="-128"/>
                          <a:cs typeface="Meiryo UI" pitchFamily="50" charset="-128"/>
                        </a:rPr>
                        <a:t>SkyPDF</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Web Server 9</a:t>
                      </a: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 </a:t>
                      </a: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※2</a:t>
                      </a:r>
                      <a:endParaRPr kumimoji="0" lang="en-US" altLang="ja-JP" sz="1600" b="1" i="0" u="none" strike="noStrike" cap="none" normalizeH="0" baseline="0">
                        <a:ln>
                          <a:noFill/>
                        </a:ln>
                        <a:solidFill>
                          <a:srgbClr val="FF0000"/>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a:t>
                      </a: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ja-JP"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2016/2019/2021/365</a:t>
                      </a:r>
                      <a:endPar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endParaRP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t" latinLnBrk="0" hangingPunct="1">
                        <a:lnSpc>
                          <a:spcPct val="100000"/>
                        </a:lnSpc>
                        <a:spcBef>
                          <a:spcPct val="0"/>
                        </a:spcBef>
                        <a:spcAft>
                          <a:spcPct val="0"/>
                        </a:spcAft>
                        <a:buClrTx/>
                        <a:buSzTx/>
                        <a:buFontTx/>
                        <a:buNone/>
                        <a:tabLst/>
                      </a:pPr>
                      <a:r>
                        <a:rPr kumimoji="0" lang="ja-JP" altLang="en-US" sz="1600" b="0" i="0" u="none" strike="noStrike" cap="none" normalizeH="0" baseline="0">
                          <a:ln>
                            <a:noFill/>
                          </a:ln>
                          <a:solidFill>
                            <a:schemeClr val="tx1"/>
                          </a:solidFill>
                          <a:effectLst/>
                          <a:latin typeface="Meiryo UI" panose="020B0604030504040204" pitchFamily="50" charset="-128"/>
                          <a:ea typeface="Meiryo UI" panose="020B0604030504040204" pitchFamily="50" charset="-128"/>
                          <a:cs typeface="Meiryo UI" pitchFamily="50" charset="-128"/>
                        </a:rPr>
                        <a:t>サポート中</a:t>
                      </a:r>
                    </a:p>
                  </a:txBody>
                  <a:tcPr marL="90014" marR="90014"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bl>
          </a:graphicData>
        </a:graphic>
      </p:graphicFrame>
      <p:sp>
        <p:nvSpPr>
          <p:cNvPr id="20" name="Rectangle 122">
            <a:extLst>
              <a:ext uri="{FF2B5EF4-FFF2-40B4-BE49-F238E27FC236}">
                <a16:creationId xmlns:a16="http://schemas.microsoft.com/office/drawing/2014/main" id="{AA2A4312-546F-462C-80A0-74DF8CB95608}"/>
              </a:ext>
            </a:extLst>
          </p:cNvPr>
          <p:cNvSpPr>
            <a:spLocks noChangeArrowheads="1"/>
          </p:cNvSpPr>
          <p:nvPr/>
        </p:nvSpPr>
        <p:spPr bwMode="auto">
          <a:xfrm>
            <a:off x="969893" y="2545634"/>
            <a:ext cx="9289210" cy="1766637"/>
          </a:xfrm>
          <a:prstGeom prst="rect">
            <a:avLst/>
          </a:prstGeom>
          <a:solidFill>
            <a:schemeClr val="bg1"/>
          </a:solidFill>
          <a:ln>
            <a:noFill/>
          </a:ln>
        </p:spPr>
        <p:txBody>
          <a:bodyPr wrap="non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20000"/>
              </a:spcBef>
            </a:pPr>
            <a:r>
              <a:rPr lang="ja-JP" altLang="en-US" u="sng">
                <a:latin typeface="Meiryo UI" panose="020B0604030504040204" pitchFamily="50" charset="-128"/>
                <a:ea typeface="Meiryo UI" panose="020B0604030504040204" pitchFamily="50" charset="-128"/>
              </a:rPr>
              <a:t>留意事項</a:t>
            </a:r>
            <a:br>
              <a:rPr lang="ja-JP" altLang="en-US">
                <a:latin typeface="Meiryo UI" panose="020B0604030504040204" pitchFamily="50" charset="-128"/>
                <a:ea typeface="Meiryo UI" panose="020B0604030504040204" pitchFamily="50" charset="-128"/>
              </a:rPr>
            </a:br>
            <a:r>
              <a:rPr lang="en-US" altLang="ja-JP">
                <a:latin typeface="Meiryo UI" panose="020B0604030504040204" pitchFamily="50" charset="-128"/>
                <a:ea typeface="Meiryo UI" panose="020B0604030504040204" pitchFamily="50" charset="-128"/>
              </a:rPr>
              <a:t>※1</a:t>
            </a:r>
            <a:r>
              <a:rPr lang="ja-JP" altLang="en-US">
                <a:latin typeface="Meiryo UI" panose="020B0604030504040204" pitchFamily="50" charset="-128"/>
                <a:ea typeface="Meiryo UI" panose="020B0604030504040204" pitchFamily="50" charset="-128"/>
              </a:rPr>
              <a:t>：</a:t>
            </a:r>
            <a:r>
              <a:rPr lang="en-US" altLang="ja-JP">
                <a:latin typeface="Meiryo UI" panose="020B0604030504040204" pitchFamily="50" charset="-128"/>
                <a:ea typeface="Meiryo UI" panose="020B0604030504040204" pitchFamily="50" charset="-128"/>
              </a:rPr>
              <a:t>Windows2022</a:t>
            </a:r>
            <a:r>
              <a:rPr lang="ja-JP" altLang="en-US">
                <a:latin typeface="Meiryo UI" panose="020B0604030504040204" pitchFamily="50" charset="-128"/>
                <a:ea typeface="Meiryo UI" panose="020B0604030504040204" pitchFamily="50" charset="-128"/>
              </a:rPr>
              <a:t>はサポートしておりません</a:t>
            </a:r>
            <a:endParaRPr lang="en-US" altLang="ja-JP">
              <a:latin typeface="Meiryo UI" panose="020B0604030504040204" pitchFamily="50" charset="-128"/>
              <a:ea typeface="Meiryo UI" panose="020B0604030504040204" pitchFamily="50" charset="-128"/>
            </a:endParaRPr>
          </a:p>
          <a:p>
            <a:pPr eaLnBrk="1" hangingPunct="1">
              <a:spcBef>
                <a:spcPct val="20000"/>
              </a:spcBef>
            </a:pPr>
            <a:r>
              <a:rPr lang="ja-JP" altLang="en-US">
                <a:latin typeface="Meiryo UI" panose="020B0604030504040204" pitchFamily="50" charset="-128"/>
                <a:ea typeface="Meiryo UI" panose="020B0604030504040204" pitchFamily="50" charset="-128"/>
              </a:rPr>
              <a:t>        サーバ移行などで</a:t>
            </a:r>
            <a:r>
              <a:rPr lang="en-US" altLang="ja-JP">
                <a:latin typeface="Meiryo UI" panose="020B0604030504040204" pitchFamily="50" charset="-128"/>
                <a:ea typeface="Meiryo UI" panose="020B0604030504040204" pitchFamily="50" charset="-128"/>
              </a:rPr>
              <a:t>OS</a:t>
            </a:r>
            <a:r>
              <a:rPr lang="ja-JP" altLang="en-US">
                <a:latin typeface="Meiryo UI" panose="020B0604030504040204" pitchFamily="50" charset="-128"/>
                <a:ea typeface="Meiryo UI" panose="020B0604030504040204" pitchFamily="50" charset="-128"/>
              </a:rPr>
              <a:t>を</a:t>
            </a:r>
            <a:r>
              <a:rPr lang="en-US" altLang="ja-JP">
                <a:latin typeface="Meiryo UI" panose="020B0604030504040204" pitchFamily="50" charset="-128"/>
                <a:ea typeface="Meiryo UI" panose="020B0604030504040204" pitchFamily="50" charset="-128"/>
              </a:rPr>
              <a:t>Windows2022</a:t>
            </a:r>
            <a:r>
              <a:rPr lang="ja-JP" altLang="en-US">
                <a:latin typeface="Meiryo UI" panose="020B0604030504040204" pitchFamily="50" charset="-128"/>
                <a:ea typeface="Meiryo UI" panose="020B0604030504040204" pitchFamily="50" charset="-128"/>
              </a:rPr>
              <a:t>にする場合は「</a:t>
            </a:r>
            <a:r>
              <a:rPr lang="en-US" altLang="ja-JP">
                <a:latin typeface="Meiryo UI" panose="020B0604030504040204" pitchFamily="50" charset="-128"/>
                <a:ea typeface="Meiryo UI" panose="020B0604030504040204" pitchFamily="50" charset="-128"/>
              </a:rPr>
              <a:t>SkyPDF</a:t>
            </a:r>
            <a:r>
              <a:rPr lang="ja-JP" altLang="en-US">
                <a:latin typeface="Meiryo UI" panose="020B0604030504040204" pitchFamily="50" charset="-128"/>
                <a:ea typeface="Meiryo UI" panose="020B0604030504040204" pitchFamily="50" charset="-128"/>
              </a:rPr>
              <a:t> </a:t>
            </a:r>
            <a:r>
              <a:rPr lang="en-US" altLang="ja-JP">
                <a:latin typeface="Meiryo UI" panose="020B0604030504040204" pitchFamily="50" charset="-128"/>
                <a:ea typeface="Meiryo UI" panose="020B0604030504040204" pitchFamily="50" charset="-128"/>
              </a:rPr>
              <a:t>Server</a:t>
            </a:r>
            <a:r>
              <a:rPr lang="ja-JP" altLang="en-US">
                <a:latin typeface="Meiryo UI" panose="020B0604030504040204" pitchFamily="50" charset="-128"/>
                <a:ea typeface="Meiryo UI" panose="020B0604030504040204" pitchFamily="50" charset="-128"/>
              </a:rPr>
              <a:t> </a:t>
            </a:r>
            <a:r>
              <a:rPr lang="en-US" altLang="ja-JP">
                <a:latin typeface="Meiryo UI" panose="020B0604030504040204" pitchFamily="50" charset="-128"/>
                <a:ea typeface="Meiryo UI" panose="020B0604030504040204" pitchFamily="50" charset="-128"/>
              </a:rPr>
              <a:t>9</a:t>
            </a:r>
            <a:r>
              <a:rPr lang="ja-JP" altLang="en-US">
                <a:latin typeface="Meiryo UI" panose="020B0604030504040204" pitchFamily="50" charset="-128"/>
                <a:ea typeface="Meiryo UI" panose="020B0604030504040204" pitchFamily="50" charset="-128"/>
              </a:rPr>
              <a:t>」の手配をお願い致します</a:t>
            </a:r>
            <a:endParaRPr lang="en-US" altLang="ja-JP">
              <a:latin typeface="Meiryo UI" panose="020B0604030504040204" pitchFamily="50" charset="-128"/>
              <a:ea typeface="Meiryo UI" panose="020B0604030504040204" pitchFamily="50" charset="-128"/>
            </a:endParaRPr>
          </a:p>
          <a:p>
            <a:pPr eaLnBrk="1" hangingPunct="1">
              <a:spcBef>
                <a:spcPct val="20000"/>
              </a:spcBef>
            </a:pPr>
            <a:r>
              <a:rPr lang="en-US" altLang="ja-JP">
                <a:latin typeface="Meiryo UI" panose="020B0604030504040204" pitchFamily="50" charset="-128"/>
                <a:ea typeface="Meiryo UI" panose="020B0604030504040204" pitchFamily="50" charset="-128"/>
              </a:rPr>
              <a:t>※2</a:t>
            </a:r>
            <a:r>
              <a:rPr lang="ja-JP" altLang="en-US">
                <a:latin typeface="Meiryo UI" panose="020B0604030504040204" pitchFamily="50" charset="-128"/>
                <a:ea typeface="Meiryo UI" panose="020B0604030504040204" pitchFamily="50" charset="-128"/>
              </a:rPr>
              <a:t>：</a:t>
            </a:r>
            <a:r>
              <a:rPr lang="en-US" altLang="ja-JP">
                <a:latin typeface="Meiryo UI" panose="020B0604030504040204" pitchFamily="50" charset="-128"/>
                <a:ea typeface="Meiryo UI" panose="020B0604030504040204" pitchFamily="50" charset="-128"/>
              </a:rPr>
              <a:t>Ver3.4c</a:t>
            </a:r>
            <a:r>
              <a:rPr lang="ja-JP" altLang="en-US">
                <a:latin typeface="Meiryo UI" panose="020B0604030504040204" pitchFamily="50" charset="-128"/>
                <a:ea typeface="Meiryo UI" panose="020B0604030504040204" pitchFamily="50" charset="-128"/>
              </a:rPr>
              <a:t>リリース以降に提供する</a:t>
            </a:r>
            <a:r>
              <a:rPr lang="en-US" altLang="ja-JP">
                <a:latin typeface="Meiryo UI" panose="020B0604030504040204" pitchFamily="50" charset="-128"/>
                <a:ea typeface="Meiryo UI" panose="020B0604030504040204" pitchFamily="50" charset="-128"/>
              </a:rPr>
              <a:t>SkyPDF Web Server</a:t>
            </a:r>
            <a:r>
              <a:rPr lang="ja-JP" altLang="en-US">
                <a:latin typeface="Meiryo UI" panose="020B0604030504040204" pitchFamily="50" charset="-128"/>
                <a:ea typeface="Meiryo UI" panose="020B0604030504040204" pitchFamily="50" charset="-128"/>
              </a:rPr>
              <a:t>は「</a:t>
            </a:r>
            <a:r>
              <a:rPr lang="en-US" altLang="ja-JP">
                <a:latin typeface="Meiryo UI" panose="020B0604030504040204" pitchFamily="50" charset="-128"/>
                <a:ea typeface="Meiryo UI" panose="020B0604030504040204" pitchFamily="50" charset="-128"/>
              </a:rPr>
              <a:t>SkyPDF Web Server 9</a:t>
            </a:r>
            <a:r>
              <a:rPr lang="ja-JP" altLang="en-US">
                <a:latin typeface="Meiryo UI" panose="020B0604030504040204" pitchFamily="50" charset="-128"/>
                <a:ea typeface="Meiryo UI" panose="020B0604030504040204" pitchFamily="50" charset="-128"/>
              </a:rPr>
              <a:t>」となります</a:t>
            </a:r>
          </a:p>
          <a:p>
            <a:pPr eaLnBrk="1" hangingPunct="1">
              <a:spcBef>
                <a:spcPct val="20000"/>
              </a:spcBef>
            </a:pPr>
            <a:r>
              <a:rPr lang="en-US" altLang="ja-JP">
                <a:latin typeface="Meiryo UI" panose="020B0604030504040204" pitchFamily="50" charset="-128"/>
                <a:ea typeface="Meiryo UI" panose="020B0604030504040204" pitchFamily="50" charset="-128"/>
              </a:rPr>
              <a:t>※3</a:t>
            </a:r>
            <a:r>
              <a:rPr lang="ja-JP" altLang="en-US">
                <a:latin typeface="Meiryo UI" panose="020B0604030504040204" pitchFamily="50" charset="-128"/>
                <a:ea typeface="Meiryo UI" panose="020B0604030504040204" pitchFamily="50" charset="-128"/>
              </a:rPr>
              <a:t>：</a:t>
            </a:r>
            <a:r>
              <a:rPr lang="en-US" altLang="ja-JP">
                <a:latin typeface="Meiryo UI" panose="020B0604030504040204" pitchFamily="50" charset="-128"/>
                <a:ea typeface="Meiryo UI" panose="020B0604030504040204" pitchFamily="50" charset="-128"/>
              </a:rPr>
              <a:t>SkyPDF Web Server</a:t>
            </a:r>
            <a:r>
              <a:rPr lang="ja-JP" altLang="en-US">
                <a:latin typeface="Meiryo UI" panose="020B0604030504040204" pitchFamily="50" charset="-128"/>
                <a:ea typeface="Meiryo UI" panose="020B0604030504040204" pitchFamily="50" charset="-128"/>
              </a:rPr>
              <a:t>のメーカー</a:t>
            </a:r>
            <a:r>
              <a:rPr lang="en-US" altLang="ja-JP">
                <a:latin typeface="Meiryo UI" panose="020B0604030504040204" pitchFamily="50" charset="-128"/>
                <a:ea typeface="Meiryo UI" panose="020B0604030504040204" pitchFamily="50" charset="-128"/>
              </a:rPr>
              <a:t>(</a:t>
            </a:r>
            <a:r>
              <a:rPr lang="ja-JP" altLang="en-US">
                <a:latin typeface="Meiryo UI" panose="020B0604030504040204" pitchFamily="50" charset="-128"/>
                <a:ea typeface="Meiryo UI" panose="020B0604030504040204" pitchFamily="50" charset="-128"/>
              </a:rPr>
              <a:t>スカイコム社</a:t>
            </a:r>
            <a:r>
              <a:rPr lang="en-US" altLang="ja-JP">
                <a:latin typeface="Meiryo UI" panose="020B0604030504040204" pitchFamily="50" charset="-128"/>
                <a:ea typeface="Meiryo UI" panose="020B0604030504040204" pitchFamily="50" charset="-128"/>
              </a:rPr>
              <a:t>)</a:t>
            </a:r>
            <a:r>
              <a:rPr lang="ja-JP" altLang="en-US">
                <a:latin typeface="Meiryo UI" panose="020B0604030504040204" pitchFamily="50" charset="-128"/>
                <a:ea typeface="Meiryo UI" panose="020B0604030504040204" pitchFamily="50" charset="-128"/>
              </a:rPr>
              <a:t>のサポートが終了すると、保守契約更新ができなくなります</a:t>
            </a:r>
          </a:p>
          <a:p>
            <a:pPr eaLnBrk="1" hangingPunct="1">
              <a:spcBef>
                <a:spcPct val="20000"/>
              </a:spcBef>
            </a:pPr>
            <a:r>
              <a:rPr lang="ja-JP" altLang="en-US">
                <a:latin typeface="Meiryo UI" panose="020B0604030504040204" pitchFamily="50" charset="-128"/>
                <a:ea typeface="Meiryo UI" panose="020B0604030504040204" pitchFamily="50" charset="-128"/>
              </a:rPr>
              <a:t>　　　　サポート終了前にバージョンアップをお願いします</a:t>
            </a:r>
          </a:p>
        </p:txBody>
      </p:sp>
    </p:spTree>
    <p:extLst>
      <p:ext uri="{BB962C8B-B14F-4D97-AF65-F5344CB8AC3E}">
        <p14:creationId xmlns:p14="http://schemas.microsoft.com/office/powerpoint/2010/main" val="13849019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7C57FD2-15E8-4158-BE34-FE35D2EDA8B9}"/>
              </a:ext>
            </a:extLst>
          </p:cNvPr>
          <p:cNvSpPr>
            <a:spLocks noGrp="1"/>
          </p:cNvSpPr>
          <p:nvPr>
            <p:ph type="title"/>
          </p:nvPr>
        </p:nvSpPr>
        <p:spPr/>
        <p:txBody>
          <a:bodyPr>
            <a:normAutofit/>
          </a:bodyPr>
          <a:lstStyle/>
          <a:p>
            <a:r>
              <a:rPr lang="en-US" altLang="ja-JP"/>
              <a:t>3.</a:t>
            </a:r>
            <a:r>
              <a:rPr lang="ja-JP" altLang="en-US"/>
              <a:t>マイナーバージョンアップに伴う留意事項</a:t>
            </a:r>
            <a:endParaRPr kumimoji="1" lang="ja-JP" altLang="en-US"/>
          </a:p>
        </p:txBody>
      </p:sp>
      <p:sp>
        <p:nvSpPr>
          <p:cNvPr id="7" name="フッター プレースホルダー 6">
            <a:extLst>
              <a:ext uri="{FF2B5EF4-FFF2-40B4-BE49-F238E27FC236}">
                <a16:creationId xmlns:a16="http://schemas.microsoft.com/office/drawing/2014/main" id="{FC0605F2-C3CE-47DC-BC92-DE886DB6C946}"/>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B4D0A42E-A8EC-4AA9-99CC-0988BCE9B592}"/>
              </a:ext>
            </a:extLst>
          </p:cNvPr>
          <p:cNvSpPr>
            <a:spLocks noGrp="1"/>
          </p:cNvSpPr>
          <p:nvPr>
            <p:ph type="sldNum" sz="quarter" idx="12"/>
          </p:nvPr>
        </p:nvSpPr>
        <p:spPr/>
        <p:txBody>
          <a:bodyPr/>
          <a:lstStyle/>
          <a:p>
            <a:fld id="{EA9BEE3E-AB6A-470B-94EF-94806EC83E93}" type="slidenum">
              <a:rPr kumimoji="1" lang="ja-JP" altLang="en-US" smtClean="0"/>
              <a:t>28</a:t>
            </a:fld>
            <a:endParaRPr kumimoji="1" lang="ja-JP" altLang="en-US"/>
          </a:p>
        </p:txBody>
      </p:sp>
      <p:sp>
        <p:nvSpPr>
          <p:cNvPr id="9" name="Text Box 68">
            <a:extLst>
              <a:ext uri="{FF2B5EF4-FFF2-40B4-BE49-F238E27FC236}">
                <a16:creationId xmlns:a16="http://schemas.microsoft.com/office/drawing/2014/main" id="{91D6DC95-F72F-4FF0-B879-41F4F9107FB5}"/>
              </a:ext>
            </a:extLst>
          </p:cNvPr>
          <p:cNvSpPr txBox="1">
            <a:spLocks noChangeArrowheads="1"/>
          </p:cNvSpPr>
          <p:nvPr/>
        </p:nvSpPr>
        <p:spPr bwMode="auto">
          <a:xfrm>
            <a:off x="535964" y="934901"/>
            <a:ext cx="7451527" cy="523220"/>
          </a:xfrm>
          <a:prstGeom prst="rect">
            <a:avLst/>
          </a:prstGeom>
          <a:noFill/>
          <a:ln>
            <a:noFill/>
          </a:ln>
          <a:effectLst/>
        </p:spPr>
        <p:txBody>
          <a:bodyPr wrap="none">
            <a:spAutoFit/>
          </a:bodyPr>
          <a:lstStyle>
            <a:lvl1pPr marL="271463" indent="-271463">
              <a:defRPr>
                <a:solidFill>
                  <a:schemeClr val="tx1"/>
                </a:solidFill>
                <a:latin typeface="Arial" charset="0"/>
              </a:defRPr>
            </a:lvl1pPr>
            <a:lvl2pPr marL="541338">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marL="457200" indent="-457200" eaLnBrk="1" hangingPunct="1">
              <a:spcBef>
                <a:spcPct val="50000"/>
              </a:spcBef>
              <a:buClr>
                <a:srgbClr val="FF3300"/>
              </a:buClr>
              <a:buFont typeface="Wingdings" panose="05000000000000000000" pitchFamily="2" charset="2"/>
              <a:buChar char="n"/>
              <a:defRPr/>
            </a:pPr>
            <a:r>
              <a:rPr lang="en-US" altLang="ja-JP" sz="2800">
                <a:latin typeface="Meiryo UI" panose="020B0604030504040204" pitchFamily="50" charset="-128"/>
                <a:ea typeface="Meiryo UI" panose="020B0604030504040204" pitchFamily="50" charset="-128"/>
              </a:rPr>
              <a:t>Symfoware Server</a:t>
            </a:r>
            <a:r>
              <a:rPr lang="ja-JP" altLang="en-US" sz="2800">
                <a:latin typeface="Meiryo UI" panose="020B0604030504040204" pitchFamily="50" charset="-128"/>
                <a:ea typeface="Meiryo UI" panose="020B0604030504040204" pitchFamily="50" charset="-128"/>
              </a:rPr>
              <a:t>のバージョン変更について</a:t>
            </a:r>
          </a:p>
        </p:txBody>
      </p:sp>
      <p:sp>
        <p:nvSpPr>
          <p:cNvPr id="10" name="コンテンツ プレースホルダー 2">
            <a:extLst>
              <a:ext uri="{FF2B5EF4-FFF2-40B4-BE49-F238E27FC236}">
                <a16:creationId xmlns:a16="http://schemas.microsoft.com/office/drawing/2014/main" id="{962E52FE-912D-44DE-8485-A5A3E5C16501}"/>
              </a:ext>
            </a:extLst>
          </p:cNvPr>
          <p:cNvSpPr txBox="1">
            <a:spLocks/>
          </p:cNvSpPr>
          <p:nvPr/>
        </p:nvSpPr>
        <p:spPr>
          <a:xfrm>
            <a:off x="973758" y="1427263"/>
            <a:ext cx="10913441" cy="5364545"/>
          </a:xfrm>
          <a:prstGeom prst="rect">
            <a:avLst/>
          </a:prstGeom>
          <a:solidFill>
            <a:schemeClr val="bg1"/>
          </a:solidFill>
        </p:spPr>
        <p:txBody>
          <a:bodyPr wrap="square">
            <a:spAutoFit/>
          </a:bodyPr>
          <a:lstStyle>
            <a:lvl1pPr marL="457200" indent="-457200" algn="l" rtl="0" eaLnBrk="0" fontAlgn="base" hangingPunct="0">
              <a:spcBef>
                <a:spcPct val="20000"/>
              </a:spcBef>
              <a:spcAft>
                <a:spcPct val="0"/>
              </a:spcAft>
              <a:buClrTx/>
              <a:buSzPct val="120000"/>
              <a:buFont typeface="Arial" panose="020B0604020202020204" pitchFamily="34" charset="0"/>
              <a:buChar char="•"/>
              <a:defRPr sz="2800">
                <a:solidFill>
                  <a:schemeClr val="tx1"/>
                </a:solidFill>
                <a:latin typeface="+mn-lt"/>
                <a:ea typeface="+mn-ea"/>
                <a:cs typeface="メイリオ" pitchFamily="50" charset="-128"/>
              </a:defRPr>
            </a:lvl1pPr>
            <a:lvl2pPr marL="742950" indent="-285750" algn="l" rtl="0" eaLnBrk="0" fontAlgn="base" hangingPunct="0">
              <a:spcBef>
                <a:spcPct val="20000"/>
              </a:spcBef>
              <a:spcAft>
                <a:spcPct val="0"/>
              </a:spcAft>
              <a:buClrTx/>
              <a:buSzPct val="60000"/>
              <a:buFont typeface="Arial" panose="020B0604020202020204" pitchFamily="34" charset="0"/>
              <a:buChar char="•"/>
              <a:defRPr sz="2400">
                <a:solidFill>
                  <a:schemeClr val="tx1"/>
                </a:solidFill>
                <a:latin typeface="+mn-lt"/>
                <a:ea typeface="+mn-ea"/>
                <a:cs typeface="メイリオ" pitchFamily="50" charset="-128"/>
              </a:defRPr>
            </a:lvl2pPr>
            <a:lvl3pPr marL="1143000" indent="-228600" algn="l" rtl="0" eaLnBrk="0" fontAlgn="base" hangingPunct="0">
              <a:spcBef>
                <a:spcPct val="20000"/>
              </a:spcBef>
              <a:spcAft>
                <a:spcPct val="0"/>
              </a:spcAft>
              <a:buClrTx/>
              <a:buSzPct val="60000"/>
              <a:buFont typeface="Arial" panose="020B0604020202020204" pitchFamily="34" charset="0"/>
              <a:buChar char="•"/>
              <a:defRPr sz="2400">
                <a:solidFill>
                  <a:schemeClr val="tx1"/>
                </a:solidFill>
                <a:latin typeface="+mn-lt"/>
                <a:ea typeface="+mn-ea"/>
                <a:cs typeface="メイリオ" pitchFamily="50" charset="-128"/>
              </a:defRPr>
            </a:lvl3pPr>
            <a:lvl4pPr marL="1600200" indent="-228600" algn="l" rtl="0" eaLnBrk="0" fontAlgn="base" hangingPunct="0">
              <a:spcBef>
                <a:spcPct val="20000"/>
              </a:spcBef>
              <a:spcAft>
                <a:spcPct val="0"/>
              </a:spcAft>
              <a:buClrTx/>
              <a:buSzPct val="60000"/>
              <a:buFont typeface="Arial" panose="020B0604020202020204" pitchFamily="34" charset="0"/>
              <a:buChar char="•"/>
              <a:defRPr sz="2000">
                <a:solidFill>
                  <a:schemeClr val="tx1"/>
                </a:solidFill>
                <a:latin typeface="+mn-lt"/>
                <a:ea typeface="+mn-ea"/>
                <a:cs typeface="メイリオ" pitchFamily="50" charset="-128"/>
              </a:defRPr>
            </a:lvl4pPr>
            <a:lvl5pPr marL="2057400" indent="-228600" algn="l" rtl="0" eaLnBrk="0" fontAlgn="base" hangingPunct="0">
              <a:spcBef>
                <a:spcPct val="20000"/>
              </a:spcBef>
              <a:spcAft>
                <a:spcPct val="0"/>
              </a:spcAft>
              <a:buClrTx/>
              <a:buSzPct val="60000"/>
              <a:buFont typeface="Arial" panose="020B0604020202020204" pitchFamily="34" charset="0"/>
              <a:buChar char="•"/>
              <a:defRPr sz="2000">
                <a:solidFill>
                  <a:schemeClr val="tx1"/>
                </a:solidFill>
                <a:latin typeface="+mn-lt"/>
                <a:ea typeface="+mn-ea"/>
                <a:cs typeface="メイリオ" pitchFamily="50" charset="-128"/>
              </a:defRPr>
            </a:lvl5pPr>
            <a:lvl6pPr marL="2514600" indent="-228600" algn="l" rtl="0" fontAlgn="base">
              <a:spcBef>
                <a:spcPct val="20000"/>
              </a:spcBef>
              <a:spcAft>
                <a:spcPct val="0"/>
              </a:spcAft>
              <a:buClr>
                <a:schemeClr val="tx1"/>
              </a:buClr>
              <a:buSzPct val="60000"/>
              <a:buFont typeface="Wingdings" pitchFamily="2" charset="2"/>
              <a:buChar char="n"/>
              <a:defRPr sz="2000">
                <a:solidFill>
                  <a:schemeClr val="tx1"/>
                </a:solidFill>
                <a:latin typeface="+mn-lt"/>
                <a:ea typeface="+mn-ea"/>
              </a:defRPr>
            </a:lvl6pPr>
            <a:lvl7pPr marL="2971800" indent="-228600" algn="l" rtl="0" fontAlgn="base">
              <a:spcBef>
                <a:spcPct val="20000"/>
              </a:spcBef>
              <a:spcAft>
                <a:spcPct val="0"/>
              </a:spcAft>
              <a:buClr>
                <a:schemeClr val="tx1"/>
              </a:buClr>
              <a:buSzPct val="60000"/>
              <a:buFont typeface="Wingdings" pitchFamily="2" charset="2"/>
              <a:buChar char="n"/>
              <a:defRPr sz="2000">
                <a:solidFill>
                  <a:schemeClr val="tx1"/>
                </a:solidFill>
                <a:latin typeface="+mn-lt"/>
                <a:ea typeface="+mn-ea"/>
              </a:defRPr>
            </a:lvl7pPr>
            <a:lvl8pPr marL="3429000" indent="-228600" algn="l" rtl="0" fontAlgn="base">
              <a:spcBef>
                <a:spcPct val="20000"/>
              </a:spcBef>
              <a:spcAft>
                <a:spcPct val="0"/>
              </a:spcAft>
              <a:buClr>
                <a:schemeClr val="tx1"/>
              </a:buClr>
              <a:buSzPct val="60000"/>
              <a:buFont typeface="Wingdings" pitchFamily="2" charset="2"/>
              <a:buChar char="n"/>
              <a:defRPr sz="2000">
                <a:solidFill>
                  <a:schemeClr val="tx1"/>
                </a:solidFill>
                <a:latin typeface="+mn-lt"/>
                <a:ea typeface="+mn-ea"/>
              </a:defRPr>
            </a:lvl8pPr>
            <a:lvl9pPr marL="3886200" indent="-228600" algn="l" rtl="0" fontAlgn="base">
              <a:spcBef>
                <a:spcPct val="20000"/>
              </a:spcBef>
              <a:spcAft>
                <a:spcPct val="0"/>
              </a:spcAft>
              <a:buClr>
                <a:schemeClr val="tx1"/>
              </a:buClr>
              <a:buSzPct val="60000"/>
              <a:buFont typeface="Wingdings" pitchFamily="2" charset="2"/>
              <a:buChar char="n"/>
              <a:defRPr sz="2000">
                <a:solidFill>
                  <a:schemeClr val="tx1"/>
                </a:solidFill>
                <a:latin typeface="+mn-lt"/>
                <a:ea typeface="+mn-ea"/>
              </a:defRPr>
            </a:lvl9pPr>
          </a:lstStyle>
          <a:p>
            <a:pPr marL="0" indent="0">
              <a:buNone/>
            </a:pPr>
            <a:r>
              <a:rPr kumimoji="0" lang="en-US" altLang="ja-JP" sz="2000" kern="0">
                <a:latin typeface="Meiryo UI" panose="020B0604030504040204" pitchFamily="50" charset="-128"/>
                <a:ea typeface="Meiryo UI" panose="020B0604030504040204" pitchFamily="50" charset="-128"/>
              </a:rPr>
              <a:t>Ver3.4c</a:t>
            </a:r>
            <a:r>
              <a:rPr kumimoji="0" lang="ja-JP" altLang="en-US" sz="2000" kern="0">
                <a:latin typeface="Meiryo UI" panose="020B0604030504040204" pitchFamily="50" charset="-128"/>
                <a:ea typeface="Meiryo UI" panose="020B0604030504040204" pitchFamily="50" charset="-128"/>
              </a:rPr>
              <a:t>より</a:t>
            </a:r>
            <a:r>
              <a:rPr kumimoji="0" lang="en-US" altLang="ja-JP" sz="2000" kern="0">
                <a:latin typeface="Meiryo UI" panose="020B0604030504040204" pitchFamily="50" charset="-128"/>
                <a:ea typeface="Meiryo UI" panose="020B0604030504040204" pitchFamily="50" charset="-128"/>
              </a:rPr>
              <a:t>SymfowareV12.6</a:t>
            </a:r>
            <a:r>
              <a:rPr kumimoji="0" lang="ja-JP" altLang="en-US" sz="2000" kern="0">
                <a:latin typeface="Meiryo UI" panose="020B0604030504040204" pitchFamily="50" charset="-128"/>
                <a:ea typeface="Meiryo UI" panose="020B0604030504040204" pitchFamily="50" charset="-128"/>
              </a:rPr>
              <a:t>をサポートしております。</a:t>
            </a:r>
            <a:endParaRPr kumimoji="0" lang="en-US" altLang="ja-JP" sz="2000" kern="0">
              <a:latin typeface="Meiryo UI" panose="020B0604030504040204" pitchFamily="50" charset="-128"/>
              <a:ea typeface="Meiryo UI" panose="020B0604030504040204" pitchFamily="50" charset="-128"/>
            </a:endParaRPr>
          </a:p>
          <a:p>
            <a:pPr marL="0" indent="0">
              <a:buNone/>
            </a:pPr>
            <a:r>
              <a:rPr kumimoji="0" lang="en-US" altLang="ja-JP" sz="2000" kern="0">
                <a:latin typeface="Meiryo UI" panose="020B0604030504040204" pitchFamily="50" charset="-128"/>
                <a:ea typeface="Meiryo UI" panose="020B0604030504040204" pitchFamily="50" charset="-128"/>
              </a:rPr>
              <a:t>SymfowareV12.3</a:t>
            </a:r>
            <a:r>
              <a:rPr kumimoji="0" lang="ja-JP" altLang="en-US" sz="2000" kern="0">
                <a:latin typeface="Meiryo UI" panose="020B0604030504040204" pitchFamily="50" charset="-128"/>
                <a:ea typeface="Meiryo UI" panose="020B0604030504040204" pitchFamily="50" charset="-128"/>
              </a:rPr>
              <a:t>の新規購入ができなくなっており、</a:t>
            </a:r>
          </a:p>
          <a:p>
            <a:pPr marL="0" indent="0">
              <a:buNone/>
            </a:pPr>
            <a:r>
              <a:rPr kumimoji="0" lang="en-US" altLang="ja-JP" sz="2000" kern="0">
                <a:latin typeface="Meiryo UI" panose="020B0604030504040204" pitchFamily="50" charset="-128"/>
                <a:ea typeface="Meiryo UI" panose="020B0604030504040204" pitchFamily="50" charset="-128"/>
              </a:rPr>
              <a:t>SymfowareV12.1</a:t>
            </a:r>
            <a:r>
              <a:rPr kumimoji="0" lang="ja-JP" altLang="en-US" sz="2000" kern="0">
                <a:latin typeface="Meiryo UI" panose="020B0604030504040204" pitchFamily="50" charset="-128"/>
                <a:ea typeface="Meiryo UI" panose="020B0604030504040204" pitchFamily="50" charset="-128"/>
              </a:rPr>
              <a:t>は</a:t>
            </a:r>
            <a:r>
              <a:rPr kumimoji="0" lang="en-US" altLang="ja-JP" sz="2000" kern="0">
                <a:latin typeface="Meiryo UI" panose="020B0604030504040204" pitchFamily="50" charset="-128"/>
                <a:ea typeface="Meiryo UI" panose="020B0604030504040204" pitchFamily="50" charset="-128"/>
              </a:rPr>
              <a:t>POWER EGG Ver3.5c</a:t>
            </a:r>
            <a:r>
              <a:rPr kumimoji="0" lang="ja-JP" altLang="en-US" sz="2000" kern="0">
                <a:latin typeface="Meiryo UI" panose="020B0604030504040204" pitchFamily="50" charset="-128"/>
                <a:ea typeface="Meiryo UI" panose="020B0604030504040204" pitchFamily="50" charset="-128"/>
              </a:rPr>
              <a:t>では動作対象外となります。</a:t>
            </a:r>
            <a:br>
              <a:rPr kumimoji="0" lang="en-US" altLang="ja-JP" sz="2000" kern="0">
                <a:latin typeface="Meiryo UI" panose="020B0604030504040204" pitchFamily="50" charset="-128"/>
                <a:ea typeface="Meiryo UI" panose="020B0604030504040204" pitchFamily="50" charset="-128"/>
              </a:rPr>
            </a:br>
            <a:endParaRPr kumimoji="0" lang="en-US" altLang="ja-JP" sz="1000" kern="0">
              <a:latin typeface="Meiryo UI" panose="020B0604030504040204" pitchFamily="50" charset="-128"/>
              <a:ea typeface="Meiryo UI" panose="020B0604030504040204" pitchFamily="50" charset="-128"/>
            </a:endParaRPr>
          </a:p>
          <a:p>
            <a:pPr marL="0" indent="0">
              <a:buNone/>
            </a:pPr>
            <a:r>
              <a:rPr kumimoji="0" lang="en-US" altLang="ja-JP" sz="2000" kern="0">
                <a:latin typeface="Meiryo UI" panose="020B0604030504040204" pitchFamily="50" charset="-128"/>
                <a:ea typeface="Meiryo UI" panose="020B0604030504040204" pitchFamily="50" charset="-128"/>
              </a:rPr>
              <a:t>POWER EGG</a:t>
            </a:r>
            <a:r>
              <a:rPr kumimoji="0" lang="ja-JP" altLang="en-US" sz="2000" kern="0">
                <a:latin typeface="Meiryo UI" panose="020B0604030504040204" pitchFamily="50" charset="-128"/>
                <a:ea typeface="Meiryo UI" panose="020B0604030504040204" pitchFamily="50" charset="-128"/>
              </a:rPr>
              <a:t>を</a:t>
            </a:r>
            <a:r>
              <a:rPr kumimoji="0" lang="en-US" altLang="ja-JP" sz="2000" kern="0">
                <a:latin typeface="Meiryo UI" panose="020B0604030504040204" pitchFamily="50" charset="-128"/>
                <a:ea typeface="Meiryo UI" panose="020B0604030504040204" pitchFamily="50" charset="-128"/>
              </a:rPr>
              <a:t>Ver3.5c</a:t>
            </a:r>
            <a:r>
              <a:rPr kumimoji="0" lang="ja-JP" altLang="en-US" sz="2000" kern="0">
                <a:latin typeface="Meiryo UI" panose="020B0604030504040204" pitchFamily="50" charset="-128"/>
                <a:ea typeface="Meiryo UI" panose="020B0604030504040204" pitchFamily="50" charset="-128"/>
              </a:rPr>
              <a:t>にマイナーバージョンを行う場合、以下のどちらかの対応が必要となります。</a:t>
            </a:r>
            <a:endParaRPr kumimoji="0" lang="en-US" altLang="ja-JP" sz="2000" kern="0">
              <a:latin typeface="Meiryo UI" panose="020B0604030504040204" pitchFamily="50" charset="-128"/>
              <a:ea typeface="Meiryo UI" panose="020B0604030504040204" pitchFamily="50" charset="-128"/>
            </a:endParaRPr>
          </a:p>
          <a:p>
            <a:pPr marL="0" indent="0">
              <a:buNone/>
            </a:pPr>
            <a:endParaRPr kumimoji="0" lang="en-US" altLang="ja-JP" sz="1050" kern="0">
              <a:latin typeface="Meiryo UI" panose="020B0604030504040204" pitchFamily="50" charset="-128"/>
              <a:ea typeface="Meiryo UI" panose="020B0604030504040204" pitchFamily="50" charset="-128"/>
            </a:endParaRPr>
          </a:p>
          <a:p>
            <a:pPr>
              <a:buFont typeface="Arial" panose="020B0604020202020204" pitchFamily="34" charset="0"/>
              <a:buAutoNum type="arabicParenBoth"/>
            </a:pPr>
            <a:r>
              <a:rPr kumimoji="0" lang="ja-JP" altLang="en-US" sz="2000" kern="0">
                <a:latin typeface="Meiryo UI" panose="020B0604030504040204" pitchFamily="50" charset="-128"/>
                <a:ea typeface="Meiryo UI" panose="020B0604030504040204" pitchFamily="50" charset="-128"/>
              </a:rPr>
              <a:t> 既存</a:t>
            </a:r>
            <a:r>
              <a:rPr kumimoji="0" lang="en-US" altLang="ja-JP" sz="2000" kern="0">
                <a:latin typeface="Meiryo UI" panose="020B0604030504040204" pitchFamily="50" charset="-128"/>
                <a:ea typeface="Meiryo UI" panose="020B0604030504040204" pitchFamily="50" charset="-128"/>
              </a:rPr>
              <a:t>SymfowareV12.3</a:t>
            </a:r>
            <a:r>
              <a:rPr kumimoji="0" lang="ja-JP" altLang="en-US" sz="2000" kern="0">
                <a:latin typeface="Meiryo UI" panose="020B0604030504040204" pitchFamily="50" charset="-128"/>
                <a:ea typeface="Meiryo UI" panose="020B0604030504040204" pitchFamily="50" charset="-128"/>
              </a:rPr>
              <a:t>、</a:t>
            </a:r>
            <a:r>
              <a:rPr kumimoji="0" lang="en-US" altLang="ja-JP" sz="2000" kern="0">
                <a:latin typeface="Meiryo UI" panose="020B0604030504040204" pitchFamily="50" charset="-128"/>
                <a:ea typeface="Meiryo UI" panose="020B0604030504040204" pitchFamily="50" charset="-128"/>
              </a:rPr>
              <a:t>V12.6</a:t>
            </a:r>
            <a:r>
              <a:rPr kumimoji="0" lang="ja-JP" altLang="en-US" sz="2000" kern="0">
                <a:latin typeface="Meiryo UI" panose="020B0604030504040204" pitchFamily="50" charset="-128"/>
                <a:ea typeface="Meiryo UI" panose="020B0604030504040204" pitchFamily="50" charset="-128"/>
              </a:rPr>
              <a:t>を継続利用する</a:t>
            </a:r>
            <a:br>
              <a:rPr kumimoji="0" lang="en-US" altLang="ja-JP" sz="2000" kern="0">
                <a:latin typeface="Meiryo UI" panose="020B0604030504040204" pitchFamily="50" charset="-128"/>
                <a:ea typeface="Meiryo UI" panose="020B0604030504040204" pitchFamily="50" charset="-128"/>
              </a:rPr>
            </a:br>
            <a:r>
              <a:rPr kumimoji="0" lang="en-US" altLang="ja-JP" sz="2000" kern="0">
                <a:latin typeface="Meiryo UI" panose="020B0604030504040204" pitchFamily="50" charset="-128"/>
                <a:ea typeface="Meiryo UI" panose="020B0604030504040204" pitchFamily="50" charset="-128"/>
              </a:rPr>
              <a:t> POWER EGG</a:t>
            </a:r>
            <a:r>
              <a:rPr kumimoji="0" lang="ja-JP" altLang="en-US" sz="2000" kern="0">
                <a:latin typeface="Meiryo UI" panose="020B0604030504040204" pitchFamily="50" charset="-128"/>
                <a:ea typeface="Meiryo UI" panose="020B0604030504040204" pitchFamily="50" charset="-128"/>
              </a:rPr>
              <a:t>のバージョンアップインストーラで</a:t>
            </a:r>
            <a:r>
              <a:rPr kumimoji="0" lang="en-US" altLang="ja-JP" sz="2000" kern="0">
                <a:latin typeface="Meiryo UI" panose="020B0604030504040204" pitchFamily="50" charset="-128"/>
                <a:ea typeface="Meiryo UI" panose="020B0604030504040204" pitchFamily="50" charset="-128"/>
              </a:rPr>
              <a:t>Ver3.5c</a:t>
            </a:r>
            <a:r>
              <a:rPr kumimoji="0" lang="ja-JP" altLang="en-US" sz="2000" kern="0">
                <a:latin typeface="Meiryo UI" panose="020B0604030504040204" pitchFamily="50" charset="-128"/>
                <a:ea typeface="Meiryo UI" panose="020B0604030504040204" pitchFamily="50" charset="-128"/>
              </a:rPr>
              <a:t>へバージョンアップ可能です。</a:t>
            </a:r>
            <a:br>
              <a:rPr kumimoji="0" lang="en-US" altLang="ja-JP" sz="2000" kern="0">
                <a:latin typeface="Meiryo UI" panose="020B0604030504040204" pitchFamily="50" charset="-128"/>
                <a:ea typeface="Meiryo UI" panose="020B0604030504040204" pitchFamily="50" charset="-128"/>
              </a:rPr>
            </a:br>
            <a:endParaRPr kumimoji="0" lang="en-US" altLang="ja-JP" sz="1000" kern="0">
              <a:latin typeface="Meiryo UI" panose="020B0604030504040204" pitchFamily="50" charset="-128"/>
              <a:ea typeface="Meiryo UI" panose="020B0604030504040204" pitchFamily="50" charset="-128"/>
            </a:endParaRPr>
          </a:p>
          <a:p>
            <a:pPr>
              <a:buFont typeface="Arial" panose="020B0604020202020204" pitchFamily="34" charset="0"/>
              <a:buAutoNum type="arabicParenBoth"/>
            </a:pPr>
            <a:r>
              <a:rPr kumimoji="0" lang="en-US" altLang="ja-JP" sz="2000" kern="0">
                <a:latin typeface="Meiryo UI" panose="020B0604030504040204" pitchFamily="50" charset="-128"/>
                <a:ea typeface="Meiryo UI" panose="020B0604030504040204" pitchFamily="50" charset="-128"/>
              </a:rPr>
              <a:t> SymfowareV12.6 </a:t>
            </a:r>
            <a:r>
              <a:rPr kumimoji="0" lang="ja-JP" altLang="en-US" sz="2000" kern="0">
                <a:latin typeface="Meiryo UI" panose="020B0604030504040204" pitchFamily="50" charset="-128"/>
                <a:ea typeface="Meiryo UI" panose="020B0604030504040204" pitchFamily="50" charset="-128"/>
              </a:rPr>
              <a:t>へバージョンアップする</a:t>
            </a:r>
            <a:br>
              <a:rPr kumimoji="0" lang="en-US" altLang="ja-JP" sz="2000" kern="0">
                <a:latin typeface="Meiryo UI" panose="020B0604030504040204" pitchFamily="50" charset="-128"/>
                <a:ea typeface="Meiryo UI" panose="020B0604030504040204" pitchFamily="50" charset="-128"/>
              </a:rPr>
            </a:br>
            <a:r>
              <a:rPr kumimoji="0" lang="ja-JP" altLang="en-US" sz="2000" kern="0">
                <a:latin typeface="Meiryo UI" panose="020B0604030504040204" pitchFamily="50" charset="-128"/>
                <a:ea typeface="Meiryo UI" panose="020B0604030504040204" pitchFamily="50" charset="-128"/>
              </a:rPr>
              <a:t> </a:t>
            </a:r>
            <a:r>
              <a:rPr kumimoji="0" lang="en-US" altLang="ja-JP" sz="2000" kern="0">
                <a:latin typeface="Meiryo UI" panose="020B0604030504040204" pitchFamily="50" charset="-128"/>
                <a:ea typeface="Meiryo UI" panose="020B0604030504040204" pitchFamily="50" charset="-128"/>
              </a:rPr>
              <a:t>SymfowareV12.6</a:t>
            </a:r>
            <a:r>
              <a:rPr kumimoji="0" lang="ja-JP" altLang="en-US" sz="2000" kern="0">
                <a:latin typeface="Meiryo UI" panose="020B0604030504040204" pitchFamily="50" charset="-128"/>
                <a:ea typeface="Meiryo UI" panose="020B0604030504040204" pitchFamily="50" charset="-128"/>
              </a:rPr>
              <a:t>は、</a:t>
            </a:r>
            <a:r>
              <a:rPr kumimoji="0" lang="en-US" altLang="ja-JP" sz="2000" kern="0">
                <a:latin typeface="Meiryo UI" panose="020B0604030504040204" pitchFamily="50" charset="-128"/>
                <a:ea typeface="Meiryo UI" panose="020B0604030504040204" pitchFamily="50" charset="-128"/>
              </a:rPr>
              <a:t>V12.1</a:t>
            </a:r>
            <a:r>
              <a:rPr kumimoji="0" lang="ja-JP" altLang="en-US" sz="2000" kern="0">
                <a:latin typeface="Meiryo UI" panose="020B0604030504040204" pitchFamily="50" charset="-128"/>
                <a:ea typeface="Meiryo UI" panose="020B0604030504040204" pitchFamily="50" charset="-128"/>
              </a:rPr>
              <a:t>、</a:t>
            </a:r>
            <a:r>
              <a:rPr kumimoji="0" lang="en-US" altLang="ja-JP" sz="2000" kern="0">
                <a:latin typeface="Meiryo UI" panose="020B0604030504040204" pitchFamily="50" charset="-128"/>
                <a:ea typeface="Meiryo UI" panose="020B0604030504040204" pitchFamily="50" charset="-128"/>
              </a:rPr>
              <a:t>V12.3</a:t>
            </a:r>
            <a:r>
              <a:rPr kumimoji="0" lang="ja-JP" altLang="en-US" sz="2000" kern="0">
                <a:latin typeface="Meiryo UI" panose="020B0604030504040204" pitchFamily="50" charset="-128"/>
                <a:ea typeface="Meiryo UI" panose="020B0604030504040204" pitchFamily="50" charset="-128"/>
              </a:rPr>
              <a:t>とデータベースの互換性がありません。</a:t>
            </a:r>
            <a:br>
              <a:rPr kumimoji="0" lang="en-US" altLang="ja-JP" sz="2000" kern="0">
                <a:latin typeface="Meiryo UI" panose="020B0604030504040204" pitchFamily="50" charset="-128"/>
                <a:ea typeface="Meiryo UI" panose="020B0604030504040204" pitchFamily="50" charset="-128"/>
              </a:rPr>
            </a:br>
            <a:r>
              <a:rPr kumimoji="0" lang="ja-JP" altLang="en-US" sz="2000" kern="0">
                <a:latin typeface="Meiryo UI" panose="020B0604030504040204" pitchFamily="50" charset="-128"/>
                <a:ea typeface="Meiryo UI" panose="020B0604030504040204" pitchFamily="50" charset="-128"/>
              </a:rPr>
              <a:t> バージョンアップする場合はデータベースのエクスポート並びにインポートを伴うデータベース再構築</a:t>
            </a:r>
            <a:br>
              <a:rPr kumimoji="0" lang="en-US" altLang="ja-JP" sz="2000" kern="0">
                <a:latin typeface="Meiryo UI" panose="020B0604030504040204" pitchFamily="50" charset="-128"/>
                <a:ea typeface="Meiryo UI" panose="020B0604030504040204" pitchFamily="50" charset="-128"/>
              </a:rPr>
            </a:br>
            <a:r>
              <a:rPr kumimoji="0" lang="ja-JP" altLang="en-US" sz="2000" kern="0">
                <a:latin typeface="Meiryo UI" panose="020B0604030504040204" pitchFamily="50" charset="-128"/>
                <a:ea typeface="Meiryo UI" panose="020B0604030504040204" pitchFamily="50" charset="-128"/>
              </a:rPr>
              <a:t> 作業が必要となります。</a:t>
            </a:r>
            <a:br>
              <a:rPr kumimoji="0" lang="en-US" altLang="ja-JP" sz="2000" kern="0">
                <a:latin typeface="Meiryo UI" panose="020B0604030504040204" pitchFamily="50" charset="-128"/>
                <a:ea typeface="Meiryo UI" panose="020B0604030504040204" pitchFamily="50" charset="-128"/>
              </a:rPr>
            </a:br>
            <a:r>
              <a:rPr kumimoji="0" lang="ja-JP" altLang="en-US" sz="2000" kern="0">
                <a:latin typeface="Meiryo UI" panose="020B0604030504040204" pitchFamily="50" charset="-128"/>
                <a:ea typeface="Meiryo UI" panose="020B0604030504040204" pitchFamily="50" charset="-128"/>
              </a:rPr>
              <a:t> データベースの容量に比例して作業時間もかかりますので、ご留意ください。</a:t>
            </a:r>
            <a:br>
              <a:rPr kumimoji="0" lang="en-US" altLang="ja-JP" sz="2000" kern="0">
                <a:latin typeface="Meiryo UI" panose="020B0604030504040204" pitchFamily="50" charset="-128"/>
                <a:ea typeface="Meiryo UI" panose="020B0604030504040204" pitchFamily="50" charset="-128"/>
              </a:rPr>
            </a:br>
            <a:r>
              <a:rPr kumimoji="0" lang="en-US" altLang="ja-JP" sz="2000" kern="0">
                <a:latin typeface="Meiryo UI" panose="020B0604030504040204" pitchFamily="50" charset="-128"/>
                <a:ea typeface="Meiryo UI" panose="020B0604030504040204" pitchFamily="50" charset="-128"/>
              </a:rPr>
              <a:t> </a:t>
            </a:r>
            <a:r>
              <a:rPr kumimoji="0" lang="ja-JP" altLang="en-US" sz="2000" kern="0">
                <a:latin typeface="Meiryo UI" panose="020B0604030504040204" pitchFamily="50" charset="-128"/>
                <a:ea typeface="Meiryo UI" panose="020B0604030504040204" pitchFamily="50" charset="-128"/>
              </a:rPr>
              <a:t>なお、データベース保守契約を締結いただいたいる場合、</a:t>
            </a:r>
            <a:r>
              <a:rPr kumimoji="0" lang="en-US" altLang="ja-JP" sz="2000" kern="0">
                <a:latin typeface="Meiryo UI" panose="020B0604030504040204" pitchFamily="50" charset="-128"/>
                <a:ea typeface="Meiryo UI" panose="020B0604030504040204" pitchFamily="50" charset="-128"/>
              </a:rPr>
              <a:t>SymfowareV12.1</a:t>
            </a:r>
            <a:r>
              <a:rPr kumimoji="0" lang="ja-JP" altLang="en-US" sz="2000" kern="0">
                <a:latin typeface="Meiryo UI" panose="020B0604030504040204" pitchFamily="50" charset="-128"/>
                <a:ea typeface="Meiryo UI" panose="020B0604030504040204" pitchFamily="50" charset="-128"/>
              </a:rPr>
              <a:t>、</a:t>
            </a:r>
            <a:r>
              <a:rPr kumimoji="0" lang="en-US" altLang="ja-JP" sz="2000" kern="0">
                <a:latin typeface="Meiryo UI" panose="020B0604030504040204" pitchFamily="50" charset="-128"/>
                <a:ea typeface="Meiryo UI" panose="020B0604030504040204" pitchFamily="50" charset="-128"/>
              </a:rPr>
              <a:t>V12.3</a:t>
            </a:r>
            <a:r>
              <a:rPr kumimoji="0" lang="ja-JP" altLang="en-US" sz="2000" kern="0">
                <a:latin typeface="Meiryo UI" panose="020B0604030504040204" pitchFamily="50" charset="-128"/>
                <a:ea typeface="Meiryo UI" panose="020B0604030504040204" pitchFamily="50" charset="-128"/>
              </a:rPr>
              <a:t>から</a:t>
            </a:r>
            <a:br>
              <a:rPr kumimoji="0" lang="en-US" altLang="ja-JP" sz="2000" kern="0">
                <a:latin typeface="Meiryo UI" panose="020B0604030504040204" pitchFamily="50" charset="-128"/>
                <a:ea typeface="Meiryo UI" panose="020B0604030504040204" pitchFamily="50" charset="-128"/>
              </a:rPr>
            </a:br>
            <a:r>
              <a:rPr kumimoji="0" lang="en-US" altLang="ja-JP" sz="2000" kern="0">
                <a:latin typeface="Meiryo UI" panose="020B0604030504040204" pitchFamily="50" charset="-128"/>
                <a:ea typeface="Meiryo UI" panose="020B0604030504040204" pitchFamily="50" charset="-128"/>
              </a:rPr>
              <a:t> V12.6 </a:t>
            </a:r>
            <a:r>
              <a:rPr kumimoji="0" lang="ja-JP" altLang="en-US" sz="2000" kern="0">
                <a:latin typeface="Meiryo UI" panose="020B0604030504040204" pitchFamily="50" charset="-128"/>
                <a:ea typeface="Meiryo UI" panose="020B0604030504040204" pitchFamily="50" charset="-128"/>
              </a:rPr>
              <a:t>へのバージョンアップ版提供費用はかかりません。</a:t>
            </a:r>
            <a:br>
              <a:rPr kumimoji="0" lang="en-US" altLang="ja-JP" sz="2000" kern="0">
                <a:latin typeface="Meiryo UI" panose="020B0604030504040204" pitchFamily="50" charset="-128"/>
                <a:ea typeface="Meiryo UI" panose="020B0604030504040204" pitchFamily="50" charset="-128"/>
              </a:rPr>
            </a:br>
            <a:r>
              <a:rPr kumimoji="0" lang="en-US" altLang="ja-JP" sz="2000" kern="0">
                <a:latin typeface="Meiryo UI" panose="020B0604030504040204" pitchFamily="50" charset="-128"/>
                <a:ea typeface="Meiryo UI" panose="020B0604030504040204" pitchFamily="50" charset="-128"/>
              </a:rPr>
              <a:t> ※SymfowareV12.1</a:t>
            </a:r>
            <a:r>
              <a:rPr kumimoji="0" lang="ja-JP" altLang="en-US" sz="2000" kern="0">
                <a:latin typeface="Meiryo UI" panose="020B0604030504040204" pitchFamily="50" charset="-128"/>
                <a:ea typeface="Meiryo UI" panose="020B0604030504040204" pitchFamily="50" charset="-128"/>
              </a:rPr>
              <a:t>をご利用の場合は</a:t>
            </a:r>
            <a:r>
              <a:rPr kumimoji="0" lang="en-US" altLang="ja-JP" sz="2000" kern="0">
                <a:latin typeface="Meiryo UI" panose="020B0604030504040204" pitchFamily="50" charset="-128"/>
                <a:ea typeface="Meiryo UI" panose="020B0604030504040204" pitchFamily="50" charset="-128"/>
              </a:rPr>
              <a:t>V12.6</a:t>
            </a:r>
            <a:r>
              <a:rPr kumimoji="0" lang="ja-JP" altLang="en-US" sz="2000" kern="0">
                <a:latin typeface="Meiryo UI" panose="020B0604030504040204" pitchFamily="50" charset="-128"/>
                <a:ea typeface="Meiryo UI" panose="020B0604030504040204" pitchFamily="50" charset="-128"/>
              </a:rPr>
              <a:t>へバージョンアップが必要となります</a:t>
            </a:r>
            <a:endParaRPr kumimoji="0" lang="en-US" altLang="ja-JP" sz="2000" ker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282657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7C57FD2-15E8-4158-BE34-FE35D2EDA8B9}"/>
              </a:ext>
            </a:extLst>
          </p:cNvPr>
          <p:cNvSpPr>
            <a:spLocks noGrp="1"/>
          </p:cNvSpPr>
          <p:nvPr>
            <p:ph type="title"/>
          </p:nvPr>
        </p:nvSpPr>
        <p:spPr/>
        <p:txBody>
          <a:bodyPr>
            <a:normAutofit/>
          </a:bodyPr>
          <a:lstStyle/>
          <a:p>
            <a:r>
              <a:rPr lang="ja-JP" altLang="en-US"/>
              <a:t>目次</a:t>
            </a:r>
            <a:endParaRPr kumimoji="1" lang="ja-JP" altLang="en-US"/>
          </a:p>
        </p:txBody>
      </p:sp>
      <p:sp>
        <p:nvSpPr>
          <p:cNvPr id="7" name="フッター プレースホルダー 6">
            <a:extLst>
              <a:ext uri="{FF2B5EF4-FFF2-40B4-BE49-F238E27FC236}">
                <a16:creationId xmlns:a16="http://schemas.microsoft.com/office/drawing/2014/main" id="{FC0605F2-C3CE-47DC-BC92-DE886DB6C946}"/>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B4D0A42E-A8EC-4AA9-99CC-0988BCE9B592}"/>
              </a:ext>
            </a:extLst>
          </p:cNvPr>
          <p:cNvSpPr>
            <a:spLocks noGrp="1"/>
          </p:cNvSpPr>
          <p:nvPr>
            <p:ph type="sldNum" sz="quarter" idx="12"/>
          </p:nvPr>
        </p:nvSpPr>
        <p:spPr/>
        <p:txBody>
          <a:bodyPr/>
          <a:lstStyle/>
          <a:p>
            <a:fld id="{EA9BEE3E-AB6A-470B-94EF-94806EC83E93}" type="slidenum">
              <a:rPr kumimoji="1" lang="ja-JP" altLang="en-US" smtClean="0"/>
              <a:t>2</a:t>
            </a:fld>
            <a:endParaRPr kumimoji="1" lang="ja-JP" altLang="en-US"/>
          </a:p>
        </p:txBody>
      </p:sp>
      <p:sp>
        <p:nvSpPr>
          <p:cNvPr id="10" name="正方形/長方形 26">
            <a:extLst>
              <a:ext uri="{FF2B5EF4-FFF2-40B4-BE49-F238E27FC236}">
                <a16:creationId xmlns:a16="http://schemas.microsoft.com/office/drawing/2014/main" id="{C4BA0916-427F-4910-A179-CAF122357E13}"/>
              </a:ext>
            </a:extLst>
          </p:cNvPr>
          <p:cNvSpPr>
            <a:spLocks noChangeArrowheads="1"/>
          </p:cNvSpPr>
          <p:nvPr/>
        </p:nvSpPr>
        <p:spPr bwMode="auto">
          <a:xfrm>
            <a:off x="506764" y="787915"/>
            <a:ext cx="10405076" cy="5373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spcBef>
                <a:spcPct val="20000"/>
              </a:spcBef>
              <a:buFont typeface="Wingdings" pitchFamily="2" charset="2"/>
              <a:buChar char="n"/>
              <a:defRPr kumimoji="1" sz="2400" b="1">
                <a:solidFill>
                  <a:schemeClr val="tx1"/>
                </a:solidFill>
                <a:latin typeface="MS UI Gothic" pitchFamily="50" charset="-128"/>
                <a:ea typeface="MS UI Gothic" pitchFamily="50" charset="-128"/>
                <a:cs typeface="Meiryo UI" pitchFamily="50" charset="-128"/>
              </a:defRPr>
            </a:lvl1pPr>
            <a:lvl2pPr marL="742950" indent="-285750" eaLnBrk="0" hangingPunct="0">
              <a:spcBef>
                <a:spcPct val="20000"/>
              </a:spcBef>
              <a:buChar char="–"/>
              <a:defRPr kumimoji="1" sz="2000" b="1">
                <a:solidFill>
                  <a:schemeClr val="tx1"/>
                </a:solidFill>
                <a:latin typeface="MS UI Gothic" pitchFamily="50" charset="-128"/>
                <a:ea typeface="MS UI Gothic" pitchFamily="50" charset="-128"/>
                <a:cs typeface="Meiryo UI" pitchFamily="50" charset="-128"/>
              </a:defRPr>
            </a:lvl2pPr>
            <a:lvl3pPr marL="1143000" indent="-228600" eaLnBrk="0" hangingPunct="0">
              <a:spcBef>
                <a:spcPct val="20000"/>
              </a:spcBef>
              <a:buChar char="•"/>
              <a:defRPr kumimoji="1" sz="2400" b="1">
                <a:solidFill>
                  <a:schemeClr val="tx1"/>
                </a:solidFill>
                <a:latin typeface="MS UI Gothic" pitchFamily="50" charset="-128"/>
                <a:ea typeface="MS UI Gothic" pitchFamily="50" charset="-128"/>
                <a:cs typeface="Meiryo UI" pitchFamily="50" charset="-128"/>
              </a:defRPr>
            </a:lvl3pPr>
            <a:lvl4pPr marL="1600200" indent="-228600" eaLnBrk="0" hangingPunct="0">
              <a:spcBef>
                <a:spcPct val="20000"/>
              </a:spcBef>
              <a:buChar char="–"/>
              <a:defRPr kumimoji="1" sz="1600" b="1">
                <a:solidFill>
                  <a:schemeClr val="tx1"/>
                </a:solidFill>
                <a:latin typeface="MS UI Gothic" pitchFamily="50" charset="-128"/>
                <a:ea typeface="MS UI Gothic" pitchFamily="50" charset="-128"/>
                <a:cs typeface="Meiryo UI" pitchFamily="50" charset="-128"/>
              </a:defRPr>
            </a:lvl4pPr>
            <a:lvl5pPr marL="2057400" indent="-228600" eaLnBrk="0" hangingPunct="0">
              <a:spcBef>
                <a:spcPct val="20000"/>
              </a:spcBef>
              <a:buChar char="»"/>
              <a:defRPr kumimoji="1" sz="1600" b="1">
                <a:solidFill>
                  <a:schemeClr val="tx1"/>
                </a:solidFill>
                <a:latin typeface="MS UI Gothic" pitchFamily="50" charset="-128"/>
                <a:ea typeface="MS UI Gothic" pitchFamily="50" charset="-128"/>
                <a:cs typeface="Meiryo UI" pitchFamily="50" charset="-128"/>
              </a:defRPr>
            </a:lvl5pPr>
            <a:lvl6pPr marL="2514600" indent="-228600" eaLnBrk="0" fontAlgn="base" hangingPunct="0">
              <a:spcBef>
                <a:spcPct val="20000"/>
              </a:spcBef>
              <a:spcAft>
                <a:spcPct val="0"/>
              </a:spcAft>
              <a:buChar char="»"/>
              <a:defRPr kumimoji="1" sz="1600" b="1">
                <a:solidFill>
                  <a:schemeClr val="tx1"/>
                </a:solidFill>
                <a:latin typeface="MS UI Gothic" pitchFamily="50" charset="-128"/>
                <a:ea typeface="MS UI Gothic" pitchFamily="50" charset="-128"/>
                <a:cs typeface="Meiryo UI" pitchFamily="50" charset="-128"/>
              </a:defRPr>
            </a:lvl6pPr>
            <a:lvl7pPr marL="2971800" indent="-228600" eaLnBrk="0" fontAlgn="base" hangingPunct="0">
              <a:spcBef>
                <a:spcPct val="20000"/>
              </a:spcBef>
              <a:spcAft>
                <a:spcPct val="0"/>
              </a:spcAft>
              <a:buChar char="»"/>
              <a:defRPr kumimoji="1" sz="1600" b="1">
                <a:solidFill>
                  <a:schemeClr val="tx1"/>
                </a:solidFill>
                <a:latin typeface="MS UI Gothic" pitchFamily="50" charset="-128"/>
                <a:ea typeface="MS UI Gothic" pitchFamily="50" charset="-128"/>
                <a:cs typeface="Meiryo UI" pitchFamily="50" charset="-128"/>
              </a:defRPr>
            </a:lvl7pPr>
            <a:lvl8pPr marL="3429000" indent="-228600" eaLnBrk="0" fontAlgn="base" hangingPunct="0">
              <a:spcBef>
                <a:spcPct val="20000"/>
              </a:spcBef>
              <a:spcAft>
                <a:spcPct val="0"/>
              </a:spcAft>
              <a:buChar char="»"/>
              <a:defRPr kumimoji="1" sz="1600" b="1">
                <a:solidFill>
                  <a:schemeClr val="tx1"/>
                </a:solidFill>
                <a:latin typeface="MS UI Gothic" pitchFamily="50" charset="-128"/>
                <a:ea typeface="MS UI Gothic" pitchFamily="50" charset="-128"/>
                <a:cs typeface="Meiryo UI" pitchFamily="50" charset="-128"/>
              </a:defRPr>
            </a:lvl8pPr>
            <a:lvl9pPr marL="3886200" indent="-228600" eaLnBrk="0" fontAlgn="base" hangingPunct="0">
              <a:spcBef>
                <a:spcPct val="20000"/>
              </a:spcBef>
              <a:spcAft>
                <a:spcPct val="0"/>
              </a:spcAft>
              <a:buChar char="»"/>
              <a:defRPr kumimoji="1" sz="1600" b="1">
                <a:solidFill>
                  <a:schemeClr val="tx1"/>
                </a:solidFill>
                <a:latin typeface="MS UI Gothic" pitchFamily="50" charset="-128"/>
                <a:ea typeface="MS UI Gothic" pitchFamily="50" charset="-128"/>
                <a:cs typeface="Meiryo UI" pitchFamily="50" charset="-128"/>
              </a:defRPr>
            </a:lvl9pPr>
          </a:lstStyle>
          <a:p>
            <a:pPr marL="514350" indent="-514350" eaLnBrk="1" hangingPunct="1">
              <a:lnSpc>
                <a:spcPct val="150000"/>
              </a:lnSpc>
              <a:spcBef>
                <a:spcPct val="0"/>
              </a:spcBef>
              <a:buSzPct val="97000"/>
              <a:buFont typeface="+mj-lt"/>
              <a:buAutoNum type="arabicPeriod"/>
              <a:defRPr/>
            </a:pPr>
            <a:r>
              <a:rPr lang="ja-JP" altLang="en-US" sz="2300" b="0" dirty="0">
                <a:latin typeface="Meiryo UI" panose="020B0604030504040204" pitchFamily="50" charset="-128"/>
                <a:ea typeface="Meiryo UI" panose="020B0604030504040204" pitchFamily="50" charset="-128"/>
              </a:rPr>
              <a:t>バージョンアップの機能強化ポイント</a:t>
            </a:r>
            <a:endParaRPr lang="en-US" altLang="ja-JP" sz="2300" b="0" dirty="0">
              <a:latin typeface="Meiryo UI" panose="020B0604030504040204" pitchFamily="50" charset="-128"/>
              <a:ea typeface="Meiryo UI" panose="020B0604030504040204" pitchFamily="50" charset="-128"/>
            </a:endParaRPr>
          </a:p>
          <a:p>
            <a:pPr marL="857250" lvl="2" indent="-171450" eaLnBrk="1" hangingPunct="1">
              <a:lnSpc>
                <a:spcPct val="150000"/>
              </a:lnSpc>
              <a:spcBef>
                <a:spcPct val="0"/>
              </a:spcBef>
              <a:buSzPct val="97000"/>
              <a:buFont typeface="Wingdings" panose="05000000000000000000" pitchFamily="2" charset="2"/>
              <a:buChar char="l"/>
              <a:defRPr/>
            </a:pPr>
            <a:r>
              <a:rPr lang="ja-JP" altLang="en-US" sz="1400" b="0" dirty="0">
                <a:latin typeface="Meiryo UI" panose="020B0604030504040204" pitchFamily="50" charset="-128"/>
                <a:ea typeface="Meiryo UI" panose="020B0604030504040204" pitchFamily="50" charset="-128"/>
              </a:rPr>
              <a:t>コメント機能強化</a:t>
            </a:r>
            <a:endParaRPr lang="en-US" altLang="ja-JP" sz="1400" b="0" dirty="0">
              <a:latin typeface="Meiryo UI" panose="020B0604030504040204" pitchFamily="50" charset="-128"/>
              <a:ea typeface="Meiryo UI" panose="020B0604030504040204" pitchFamily="50" charset="-128"/>
            </a:endParaRPr>
          </a:p>
          <a:p>
            <a:pPr marL="857250" lvl="2" indent="-171450" eaLnBrk="1" hangingPunct="1">
              <a:lnSpc>
                <a:spcPct val="150000"/>
              </a:lnSpc>
              <a:spcBef>
                <a:spcPct val="0"/>
              </a:spcBef>
              <a:buSzPct val="97000"/>
              <a:buFont typeface="Wingdings" panose="05000000000000000000" pitchFamily="2" charset="2"/>
              <a:buChar char="l"/>
              <a:defRPr/>
            </a:pPr>
            <a:r>
              <a:rPr lang="en-US" altLang="ja-JP" sz="1400" b="0" dirty="0">
                <a:latin typeface="Meiryo UI" panose="020B0604030504040204" pitchFamily="50" charset="-128"/>
                <a:ea typeface="Meiryo UI" panose="020B0604030504040204" pitchFamily="50" charset="-128"/>
              </a:rPr>
              <a:t>Web</a:t>
            </a:r>
            <a:r>
              <a:rPr lang="ja-JP" altLang="en-US" sz="1400" b="0" dirty="0">
                <a:latin typeface="Meiryo UI" panose="020B0604030504040204" pitchFamily="50" charset="-128"/>
                <a:ea typeface="Meiryo UI" panose="020B0604030504040204" pitchFamily="50" charset="-128"/>
              </a:rPr>
              <a:t>データベース機能強化</a:t>
            </a:r>
            <a:endParaRPr lang="en-US" altLang="ja-JP" sz="1400" b="0" dirty="0">
              <a:latin typeface="Meiryo UI" panose="020B0604030504040204" pitchFamily="50" charset="-128"/>
              <a:ea typeface="Meiryo UI" panose="020B0604030504040204" pitchFamily="50" charset="-128"/>
            </a:endParaRPr>
          </a:p>
          <a:p>
            <a:pPr marL="857250" lvl="2" indent="-171450" eaLnBrk="1" hangingPunct="1">
              <a:lnSpc>
                <a:spcPct val="150000"/>
              </a:lnSpc>
              <a:spcBef>
                <a:spcPct val="0"/>
              </a:spcBef>
              <a:buSzPct val="97000"/>
              <a:buFont typeface="Wingdings" panose="05000000000000000000" pitchFamily="2" charset="2"/>
              <a:buChar char="l"/>
              <a:defRPr/>
            </a:pPr>
            <a:r>
              <a:rPr lang="ja-JP" altLang="en-US" sz="1400" b="0" dirty="0">
                <a:latin typeface="Meiryo UI" panose="020B0604030504040204" pitchFamily="50" charset="-128"/>
                <a:ea typeface="Meiryo UI" panose="020B0604030504040204" pitchFamily="50" charset="-128"/>
              </a:rPr>
              <a:t>ワークフロー機能強化</a:t>
            </a:r>
            <a:endParaRPr lang="en-US" altLang="ja-JP" sz="1400" b="0" dirty="0">
              <a:latin typeface="Meiryo UI" panose="020B0604030504040204" pitchFamily="50" charset="-128"/>
              <a:ea typeface="Meiryo UI" panose="020B0604030504040204" pitchFamily="50" charset="-128"/>
            </a:endParaRPr>
          </a:p>
          <a:p>
            <a:pPr marL="857250" lvl="2" indent="-171450" eaLnBrk="1" hangingPunct="1">
              <a:lnSpc>
                <a:spcPct val="150000"/>
              </a:lnSpc>
              <a:spcBef>
                <a:spcPct val="0"/>
              </a:spcBef>
              <a:buSzPct val="97000"/>
              <a:buFont typeface="Wingdings" panose="05000000000000000000" pitchFamily="2" charset="2"/>
              <a:buChar char="l"/>
              <a:defRPr/>
            </a:pPr>
            <a:r>
              <a:rPr lang="ja-JP" altLang="en-US" sz="1400" b="0" dirty="0">
                <a:latin typeface="Meiryo UI" panose="020B0604030504040204" pitchFamily="50" charset="-128"/>
                <a:ea typeface="Meiryo UI" panose="020B0604030504040204" pitchFamily="50" charset="-128"/>
              </a:rPr>
              <a:t>その他</a:t>
            </a:r>
            <a:endParaRPr lang="en-US" altLang="ja-JP" sz="1400" b="0" dirty="0">
              <a:latin typeface="Meiryo UI" panose="020B0604030504040204" pitchFamily="50" charset="-128"/>
              <a:ea typeface="Meiryo UI" panose="020B0604030504040204" pitchFamily="50" charset="-128"/>
            </a:endParaRPr>
          </a:p>
          <a:p>
            <a:pPr marL="514350" indent="-514350" eaLnBrk="1" hangingPunct="1">
              <a:lnSpc>
                <a:spcPct val="150000"/>
              </a:lnSpc>
              <a:spcBef>
                <a:spcPct val="0"/>
              </a:spcBef>
              <a:buSzPct val="100000"/>
              <a:buFont typeface="+mj-lt"/>
              <a:buAutoNum type="arabicPeriod"/>
              <a:defRPr/>
            </a:pPr>
            <a:r>
              <a:rPr lang="ja-JP" altLang="en-US" sz="2300" b="0" dirty="0">
                <a:latin typeface="Meiryo UI" panose="020B0604030504040204" pitchFamily="50" charset="-128"/>
                <a:ea typeface="Meiryo UI" panose="020B0604030504040204" pitchFamily="50" charset="-128"/>
              </a:rPr>
              <a:t>動作環境</a:t>
            </a:r>
            <a:endParaRPr lang="en-US" altLang="ja-JP" sz="2300" b="0" dirty="0">
              <a:latin typeface="Meiryo UI" panose="020B0604030504040204" pitchFamily="50" charset="-128"/>
              <a:ea typeface="Meiryo UI" panose="020B0604030504040204" pitchFamily="50" charset="-128"/>
            </a:endParaRPr>
          </a:p>
          <a:p>
            <a:pPr marL="514350" indent="-514350" eaLnBrk="1" hangingPunct="1">
              <a:lnSpc>
                <a:spcPct val="150000"/>
              </a:lnSpc>
              <a:spcBef>
                <a:spcPct val="0"/>
              </a:spcBef>
              <a:buSzPct val="100000"/>
              <a:buFont typeface="+mj-lt"/>
              <a:buAutoNum type="arabicPeriod"/>
              <a:defRPr/>
            </a:pPr>
            <a:r>
              <a:rPr lang="ja-JP" altLang="en-US" sz="2300" b="0" dirty="0">
                <a:latin typeface="Meiryo UI" panose="020B0604030504040204" pitchFamily="50" charset="-128"/>
                <a:ea typeface="Meiryo UI" panose="020B0604030504040204" pitchFamily="50" charset="-128"/>
              </a:rPr>
              <a:t>マイナーバージョンアップに伴う留意事項</a:t>
            </a:r>
            <a:endParaRPr lang="en-US" altLang="ja-JP" sz="2300" b="0" dirty="0">
              <a:latin typeface="Meiryo UI" panose="020B0604030504040204" pitchFamily="50" charset="-128"/>
              <a:ea typeface="Meiryo UI" panose="020B0604030504040204" pitchFamily="50" charset="-128"/>
            </a:endParaRPr>
          </a:p>
          <a:p>
            <a:pPr marL="857250" lvl="2" indent="-171450" eaLnBrk="1" hangingPunct="1">
              <a:lnSpc>
                <a:spcPct val="150000"/>
              </a:lnSpc>
              <a:spcBef>
                <a:spcPct val="0"/>
              </a:spcBef>
              <a:buSzPct val="100000"/>
              <a:buFont typeface="Wingdings" panose="05000000000000000000" pitchFamily="2" charset="2"/>
              <a:buChar char="l"/>
              <a:defRPr/>
            </a:pPr>
            <a:r>
              <a:rPr lang="en-US" altLang="ja-JP" sz="1400" b="0" dirty="0" err="1">
                <a:latin typeface="Meiryo UI" panose="020B0604030504040204" pitchFamily="50" charset="-128"/>
                <a:ea typeface="Meiryo UI" panose="020B0604030504040204" pitchFamily="50" charset="-128"/>
              </a:rPr>
              <a:t>Symfoware</a:t>
            </a:r>
            <a:r>
              <a:rPr lang="en-US" altLang="ja-JP" sz="1400" b="0" dirty="0">
                <a:latin typeface="Meiryo UI" panose="020B0604030504040204" pitchFamily="50" charset="-128"/>
                <a:ea typeface="Meiryo UI" panose="020B0604030504040204" pitchFamily="50" charset="-128"/>
              </a:rPr>
              <a:t> Server</a:t>
            </a:r>
            <a:r>
              <a:rPr lang="ja-JP" altLang="en-US" sz="1400" b="0" dirty="0">
                <a:latin typeface="Meiryo UI" panose="020B0604030504040204" pitchFamily="50" charset="-128"/>
                <a:ea typeface="Meiryo UI" panose="020B0604030504040204" pitchFamily="50" charset="-128"/>
              </a:rPr>
              <a:t>のバージョン変更について</a:t>
            </a:r>
            <a:endParaRPr lang="en-US" altLang="ja-JP" sz="1400" b="0" dirty="0">
              <a:latin typeface="Meiryo UI" panose="020B0604030504040204" pitchFamily="50" charset="-128"/>
              <a:ea typeface="Meiryo UI" panose="020B0604030504040204" pitchFamily="50" charset="-128"/>
            </a:endParaRPr>
          </a:p>
          <a:p>
            <a:pPr marL="857250" lvl="2" indent="-171450" eaLnBrk="1" hangingPunct="1">
              <a:lnSpc>
                <a:spcPct val="150000"/>
              </a:lnSpc>
              <a:spcBef>
                <a:spcPct val="0"/>
              </a:spcBef>
              <a:buSzPct val="100000"/>
              <a:buFont typeface="Wingdings" panose="05000000000000000000" pitchFamily="2" charset="2"/>
              <a:buChar char="l"/>
              <a:defRPr/>
            </a:pPr>
            <a:r>
              <a:rPr kumimoji="1" lang="en-US" altLang="ja-JP" sz="14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Symfoware</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サーバの使用メモリ試算変更について</a:t>
            </a:r>
            <a:endParaRPr lang="en-US" altLang="ja-JP" sz="1400" b="0" dirty="0">
              <a:latin typeface="Meiryo UI" panose="020B0604030504040204" pitchFamily="50" charset="-128"/>
              <a:ea typeface="Meiryo UI" panose="020B0604030504040204" pitchFamily="50" charset="-128"/>
            </a:endParaRPr>
          </a:p>
          <a:p>
            <a:pPr marL="857250" lvl="2" indent="-171450" eaLnBrk="1" hangingPunct="1">
              <a:lnSpc>
                <a:spcPct val="150000"/>
              </a:lnSpc>
              <a:spcBef>
                <a:spcPct val="0"/>
              </a:spcBef>
              <a:buSzPct val="100000"/>
              <a:buFont typeface="Wingdings" panose="05000000000000000000" pitchFamily="2" charset="2"/>
              <a:buChar char="l"/>
              <a:defRPr/>
            </a:pPr>
            <a:r>
              <a:rPr lang="ja-JP" altLang="en-US" sz="1400" b="0" dirty="0">
                <a:latin typeface="Meiryo UI" panose="020B0604030504040204" pitchFamily="50" charset="-128"/>
                <a:ea typeface="Meiryo UI" panose="020B0604030504040204" pitchFamily="50" charset="-128"/>
              </a:rPr>
              <a:t>オープンソースソフトウェアのバージョンアップ、廃止につきまして</a:t>
            </a:r>
            <a:endParaRPr lang="en-US" altLang="ja-JP" sz="1400" b="0" dirty="0">
              <a:latin typeface="Meiryo UI" panose="020B0604030504040204" pitchFamily="50" charset="-128"/>
              <a:ea typeface="Meiryo UI" panose="020B0604030504040204" pitchFamily="50" charset="-128"/>
            </a:endParaRPr>
          </a:p>
          <a:p>
            <a:pPr marL="857250" lvl="2" indent="-171450" eaLnBrk="1" hangingPunct="1">
              <a:lnSpc>
                <a:spcPct val="150000"/>
              </a:lnSpc>
              <a:spcBef>
                <a:spcPct val="0"/>
              </a:spcBef>
              <a:buSzPct val="100000"/>
              <a:buFont typeface="Wingdings" panose="05000000000000000000" pitchFamily="2" charset="2"/>
              <a:buChar char="l"/>
              <a:defRPr/>
            </a:pPr>
            <a:r>
              <a:rPr lang="ja-JP" altLang="en-US" sz="1400" b="0" dirty="0">
                <a:latin typeface="Meiryo UI" panose="020B0604030504040204" pitchFamily="50" charset="-128"/>
                <a:ea typeface="Meiryo UI" panose="020B0604030504040204" pitchFamily="50" charset="-128"/>
              </a:rPr>
              <a:t>その他留意事項、挙動変更</a:t>
            </a:r>
            <a:endParaRPr lang="en-US" altLang="ja-JP" sz="1400" b="0" dirty="0">
              <a:latin typeface="Meiryo UI" panose="020B0604030504040204" pitchFamily="50" charset="-128"/>
              <a:ea typeface="Meiryo UI" panose="020B0604030504040204" pitchFamily="50" charset="-128"/>
            </a:endParaRPr>
          </a:p>
          <a:p>
            <a:pPr marL="857250" lvl="2" indent="-171450" eaLnBrk="1" hangingPunct="1">
              <a:lnSpc>
                <a:spcPct val="150000"/>
              </a:lnSpc>
              <a:spcBef>
                <a:spcPct val="0"/>
              </a:spcBef>
              <a:buSzPct val="100000"/>
              <a:buFont typeface="Wingdings" panose="05000000000000000000" pitchFamily="2" charset="2"/>
              <a:buChar char="l"/>
              <a:defRPr/>
            </a:pPr>
            <a:r>
              <a:rPr lang="en-US" altLang="ja-JP" sz="1400" b="0" dirty="0">
                <a:latin typeface="Meiryo UI" panose="020B0604030504040204" pitchFamily="50" charset="-128"/>
                <a:ea typeface="Meiryo UI" panose="020B0604030504040204" pitchFamily="50" charset="-128"/>
              </a:rPr>
              <a:t>Ver3.4c </a:t>
            </a:r>
            <a:r>
              <a:rPr lang="ja-JP" altLang="en-US" sz="1400" b="0" dirty="0">
                <a:latin typeface="Meiryo UI" panose="020B0604030504040204" pitchFamily="50" charset="-128"/>
                <a:ea typeface="Meiryo UI" panose="020B0604030504040204" pitchFamily="50" charset="-128"/>
              </a:rPr>
              <a:t>修正パッチ３の留意事項、挙動変更について</a:t>
            </a:r>
            <a:endParaRPr lang="en-US" altLang="ja-JP" sz="1400" b="0" dirty="0">
              <a:latin typeface="Meiryo UI" panose="020B0604030504040204" pitchFamily="50" charset="-128"/>
              <a:ea typeface="Meiryo UI" panose="020B0604030504040204" pitchFamily="50" charset="-128"/>
            </a:endParaRPr>
          </a:p>
          <a:p>
            <a:pPr marL="857250" lvl="2" indent="-171450" eaLnBrk="1" hangingPunct="1">
              <a:lnSpc>
                <a:spcPct val="150000"/>
              </a:lnSpc>
              <a:spcBef>
                <a:spcPct val="0"/>
              </a:spcBef>
              <a:buSzPct val="100000"/>
              <a:buFont typeface="Wingdings" panose="05000000000000000000" pitchFamily="2" charset="2"/>
              <a:buChar char="l"/>
              <a:defRPr/>
            </a:pPr>
            <a:r>
              <a:rPr lang="ja-JP" altLang="en-US" sz="1400" b="0" dirty="0">
                <a:latin typeface="Meiryo UI" panose="020B0604030504040204" pitchFamily="50" charset="-128"/>
                <a:ea typeface="Meiryo UI" panose="020B0604030504040204" pitchFamily="50" charset="-128"/>
              </a:rPr>
              <a:t>サーバ推奨構成算出シートの改版について</a:t>
            </a:r>
            <a:endParaRPr lang="en-US" altLang="ja-JP" sz="1400" b="0" dirty="0">
              <a:latin typeface="Meiryo UI" panose="020B0604030504040204" pitchFamily="50" charset="-128"/>
              <a:ea typeface="Meiryo UI" panose="020B0604030504040204" pitchFamily="50" charset="-128"/>
            </a:endParaRPr>
          </a:p>
          <a:p>
            <a:pPr marL="514350" indent="-514350" eaLnBrk="1" hangingPunct="1">
              <a:lnSpc>
                <a:spcPct val="150000"/>
              </a:lnSpc>
              <a:spcBef>
                <a:spcPct val="0"/>
              </a:spcBef>
              <a:buSzPct val="100000"/>
              <a:buFont typeface="+mj-lt"/>
              <a:buAutoNum type="arabicPeriod"/>
              <a:defRPr/>
            </a:pPr>
            <a:r>
              <a:rPr lang="ja-JP" altLang="en-US" sz="2300" b="0" dirty="0">
                <a:latin typeface="Meiryo UI" panose="020B0604030504040204" pitchFamily="50" charset="-128"/>
                <a:ea typeface="Meiryo UI" panose="020B0604030504040204" pitchFamily="50" charset="-128"/>
              </a:rPr>
              <a:t>不具合対応内容</a:t>
            </a:r>
            <a:endParaRPr lang="en-US" altLang="ja-JP" sz="2300" b="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543619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D419DA-C157-CE04-5232-7153F43198D9}"/>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D5AD63FD-8C18-82D1-B517-908A62A919F7}"/>
              </a:ext>
            </a:extLst>
          </p:cNvPr>
          <p:cNvSpPr>
            <a:spLocks noGrp="1"/>
          </p:cNvSpPr>
          <p:nvPr>
            <p:ph type="title"/>
          </p:nvPr>
        </p:nvSpPr>
        <p:spPr/>
        <p:txBody>
          <a:bodyPr>
            <a:normAutofit/>
          </a:bodyPr>
          <a:lstStyle/>
          <a:p>
            <a:r>
              <a:rPr lang="en-US" altLang="ja-JP" dirty="0"/>
              <a:t>3.</a:t>
            </a:r>
            <a:r>
              <a:rPr lang="ja-JP" altLang="en-US" dirty="0"/>
              <a:t>マイナーバージョンアップに伴う留意事項</a:t>
            </a:r>
            <a:endParaRPr kumimoji="1" lang="ja-JP" altLang="en-US" dirty="0"/>
          </a:p>
        </p:txBody>
      </p:sp>
      <p:sp>
        <p:nvSpPr>
          <p:cNvPr id="7" name="フッター プレースホルダー 6">
            <a:extLst>
              <a:ext uri="{FF2B5EF4-FFF2-40B4-BE49-F238E27FC236}">
                <a16:creationId xmlns:a16="http://schemas.microsoft.com/office/drawing/2014/main" id="{E7E810C2-A0E1-88F7-7E55-B84FB3C7A2AA}"/>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50" charset="-128"/>
                <a:cs typeface="+mn-cs"/>
              </a:rPr>
              <a:t>All Rights Reserved Copyright© D-CIRCLE,INC.</a:t>
            </a:r>
          </a:p>
        </p:txBody>
      </p:sp>
      <p:sp>
        <p:nvSpPr>
          <p:cNvPr id="8" name="スライド番号プレースホルダー 7">
            <a:extLst>
              <a:ext uri="{FF2B5EF4-FFF2-40B4-BE49-F238E27FC236}">
                <a16:creationId xmlns:a16="http://schemas.microsoft.com/office/drawing/2014/main" id="{92ED5BB3-4E59-40BF-283C-62B679D5E46A}"/>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A9BEE3E-AB6A-470B-94EF-94806EC83E93}" type="slidenum">
              <a:rPr kumimoji="1" lang="ja-JP" altLang="en-US" sz="1200" b="0" i="0" u="none" strike="noStrike" kern="1200" cap="none" spc="0" normalizeH="0" baseline="0" noProof="0" smtClean="0">
                <a:ln>
                  <a:noFill/>
                </a:ln>
                <a:solidFill>
                  <a:srgbClr val="898989"/>
                </a:solidFill>
                <a:effectLst/>
                <a:uLnTx/>
                <a:uFillTx/>
                <a:latin typeface="游ゴシック" panose="020F0502020204030204"/>
                <a:ea typeface="游ゴシック" panose="020B0400000000000000" pitchFamily="50" charset="-128"/>
                <a:cs typeface="+mn-cs"/>
              </a:rPr>
              <a:pPr marL="0" marR="0" lvl="0" indent="0" algn="l" defTabSz="914400" rtl="0" eaLnBrk="1" fontAlgn="auto" latinLnBrk="0" hangingPunct="1">
                <a:lnSpc>
                  <a:spcPct val="100000"/>
                </a:lnSpc>
                <a:spcBef>
                  <a:spcPts val="0"/>
                </a:spcBef>
                <a:spcAft>
                  <a:spcPts val="0"/>
                </a:spcAft>
                <a:buClrTx/>
                <a:buSzTx/>
                <a:buFontTx/>
                <a:buNone/>
                <a:tabLst/>
                <a:defRPr/>
              </a:pPr>
              <a:t>29</a:t>
            </a:fld>
            <a:endParaRPr kumimoji="1" lang="ja-JP" altLang="en-US" sz="1200" b="0" i="0" u="none" strike="noStrike" kern="1200" cap="none" spc="0" normalizeH="0" baseline="0" noProof="0">
              <a:ln>
                <a:noFill/>
              </a:ln>
              <a:solidFill>
                <a:srgbClr val="898989"/>
              </a:solidFill>
              <a:effectLst/>
              <a:uLnTx/>
              <a:uFillTx/>
              <a:latin typeface="游ゴシック" panose="020F0502020204030204"/>
              <a:ea typeface="游ゴシック" panose="020B0400000000000000" pitchFamily="50" charset="-128"/>
              <a:cs typeface="+mn-cs"/>
            </a:endParaRPr>
          </a:p>
        </p:txBody>
      </p:sp>
      <p:sp>
        <p:nvSpPr>
          <p:cNvPr id="9" name="Text Box 68">
            <a:extLst>
              <a:ext uri="{FF2B5EF4-FFF2-40B4-BE49-F238E27FC236}">
                <a16:creationId xmlns:a16="http://schemas.microsoft.com/office/drawing/2014/main" id="{248409C9-44B2-6A26-0623-82D0EA334A96}"/>
              </a:ext>
            </a:extLst>
          </p:cNvPr>
          <p:cNvSpPr txBox="1">
            <a:spLocks noChangeArrowheads="1"/>
          </p:cNvSpPr>
          <p:nvPr/>
        </p:nvSpPr>
        <p:spPr bwMode="auto">
          <a:xfrm>
            <a:off x="535964" y="934901"/>
            <a:ext cx="7262886" cy="461665"/>
          </a:xfrm>
          <a:prstGeom prst="rect">
            <a:avLst/>
          </a:prstGeom>
          <a:noFill/>
          <a:ln>
            <a:noFill/>
          </a:ln>
          <a:effectLst/>
        </p:spPr>
        <p:txBody>
          <a:bodyPr wrap="none">
            <a:spAutoFit/>
          </a:bodyPr>
          <a:lstStyle>
            <a:lvl1pPr marL="271463" indent="-271463">
              <a:defRPr>
                <a:solidFill>
                  <a:schemeClr val="tx1"/>
                </a:solidFill>
                <a:latin typeface="Arial" charset="0"/>
              </a:defRPr>
            </a:lvl1pPr>
            <a:lvl2pPr marL="541338">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marL="457200" marR="0" lvl="0" indent="-457200" algn="l" defTabSz="914400" rtl="0" eaLnBrk="1" fontAlgn="auto" latinLnBrk="0" hangingPunct="1">
              <a:lnSpc>
                <a:spcPct val="100000"/>
              </a:lnSpc>
              <a:spcBef>
                <a:spcPct val="50000"/>
              </a:spcBef>
              <a:spcAft>
                <a:spcPts val="0"/>
              </a:spcAft>
              <a:buClr>
                <a:srgbClr val="FF3300"/>
              </a:buClr>
              <a:buSzTx/>
              <a:buFont typeface="Wingdings" panose="05000000000000000000" pitchFamily="2" charset="2"/>
              <a:buChar char="n"/>
              <a:tabLst/>
              <a:defRPr/>
            </a:pPr>
            <a:r>
              <a:rPr kumimoji="1" lang="en-US" altLang="ja-JP"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Symfoware</a:t>
            </a:r>
            <a:r>
              <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サーバの使用メモリ試算が変更になります</a:t>
            </a:r>
          </a:p>
        </p:txBody>
      </p:sp>
      <p:sp>
        <p:nvSpPr>
          <p:cNvPr id="3" name="コンテンツ プレースホルダー 2">
            <a:extLst>
              <a:ext uri="{FF2B5EF4-FFF2-40B4-BE49-F238E27FC236}">
                <a16:creationId xmlns:a16="http://schemas.microsoft.com/office/drawing/2014/main" id="{1ABE69C8-C38F-BBA1-8EF8-09762FD04846}"/>
              </a:ext>
            </a:extLst>
          </p:cNvPr>
          <p:cNvSpPr>
            <a:spLocks noGrp="1"/>
          </p:cNvSpPr>
          <p:nvPr>
            <p:ph idx="1"/>
          </p:nvPr>
        </p:nvSpPr>
        <p:spPr>
          <a:xfrm>
            <a:off x="245615" y="1396566"/>
            <a:ext cx="11700769" cy="5211240"/>
          </a:xfrm>
        </p:spPr>
        <p:txBody>
          <a:bodyPr>
            <a:normAutofit/>
          </a:bodyPr>
          <a:lstStyle/>
          <a:p>
            <a:pPr marL="571500" lvl="1">
              <a:buFont typeface="Wingdings" panose="05000000000000000000" pitchFamily="2" charset="2"/>
              <a:buChar char="n"/>
            </a:pPr>
            <a:r>
              <a:rPr lang="ja-JP" altLang="en-US" sz="1600" dirty="0"/>
              <a:t>経緯</a:t>
            </a:r>
            <a:endParaRPr lang="en-US" altLang="ja-JP" sz="1600" dirty="0"/>
          </a:p>
          <a:p>
            <a:pPr marL="742950" lvl="2" indent="0">
              <a:buNone/>
            </a:pPr>
            <a:r>
              <a:rPr lang="ja-JP" altLang="en-US" sz="1600" dirty="0"/>
              <a:t>ユーザー数が</a:t>
            </a:r>
            <a:r>
              <a:rPr lang="en-US" altLang="ja-JP" sz="1600" dirty="0"/>
              <a:t>2,000</a:t>
            </a:r>
            <a:r>
              <a:rPr lang="ja-JP" altLang="en-US" sz="1600" dirty="0"/>
              <a:t>以上で</a:t>
            </a:r>
            <a:r>
              <a:rPr lang="en-US" altLang="ja-JP" sz="1600" dirty="0"/>
              <a:t>Web</a:t>
            </a:r>
            <a:r>
              <a:rPr lang="ja-JP" altLang="en-US" sz="1600" dirty="0"/>
              <a:t>サーバの台数が多い場合にアクセス集中時にデータベースへの接続数が急増し</a:t>
            </a:r>
            <a:endParaRPr lang="en-US" altLang="ja-JP" sz="1600" dirty="0"/>
          </a:p>
          <a:p>
            <a:pPr marL="742950" lvl="2" indent="0">
              <a:buNone/>
            </a:pPr>
            <a:r>
              <a:rPr lang="en-US" altLang="ja-JP" sz="1600" dirty="0"/>
              <a:t>OS</a:t>
            </a:r>
            <a:r>
              <a:rPr lang="ja-JP" altLang="en-US" sz="1600" dirty="0"/>
              <a:t>メモリ不足が発生し、スローダウンや</a:t>
            </a:r>
            <a:r>
              <a:rPr lang="en-US" altLang="ja-JP" sz="1600" dirty="0"/>
              <a:t>Symfoware</a:t>
            </a:r>
            <a:r>
              <a:rPr lang="ja-JP" altLang="en-US" sz="1600" dirty="0"/>
              <a:t>サーバが停止するトラブルが発生</a:t>
            </a:r>
            <a:endParaRPr lang="en-US" altLang="ja-JP" sz="1600" dirty="0"/>
          </a:p>
          <a:p>
            <a:pPr marL="742950" lvl="2" indent="0">
              <a:buNone/>
            </a:pPr>
            <a:endParaRPr lang="en-US" altLang="ja-JP" sz="1600" dirty="0"/>
          </a:p>
          <a:p>
            <a:pPr marL="742950" lvl="2" indent="0">
              <a:buNone/>
            </a:pPr>
            <a:r>
              <a:rPr lang="en-US" altLang="ja-JP" sz="1600" dirty="0">
                <a:solidFill>
                  <a:srgbClr val="FF0000"/>
                </a:solidFill>
              </a:rPr>
              <a:t>OS</a:t>
            </a:r>
            <a:r>
              <a:rPr lang="ja-JP" altLang="en-US" sz="1600" dirty="0">
                <a:solidFill>
                  <a:srgbClr val="FF0000"/>
                </a:solidFill>
              </a:rPr>
              <a:t>メモリ不足の回避として、最大接続数でもメモリが充足する構成を推奨</a:t>
            </a:r>
            <a:endParaRPr lang="en-US" altLang="ja-JP" sz="1600" dirty="0">
              <a:solidFill>
                <a:srgbClr val="FF0000"/>
              </a:solidFill>
            </a:endParaRPr>
          </a:p>
          <a:p>
            <a:pPr marL="742950" lvl="2" indent="0">
              <a:buNone/>
            </a:pPr>
            <a:endParaRPr lang="en-US" altLang="ja-JP" sz="1600" dirty="0"/>
          </a:p>
          <a:p>
            <a:pPr marL="685800" lvl="1">
              <a:buFont typeface="Wingdings" panose="05000000000000000000" pitchFamily="2" charset="2"/>
              <a:buChar char="n"/>
            </a:pPr>
            <a:r>
              <a:rPr lang="ja-JP" altLang="en-US" sz="1400" dirty="0"/>
              <a:t>従来：</a:t>
            </a:r>
            <a:r>
              <a:rPr lang="ja-JP" altLang="en-US" sz="1400" dirty="0">
                <a:solidFill>
                  <a:srgbClr val="FF0000"/>
                </a:solidFill>
              </a:rPr>
              <a:t>検証時のメモリ使用量の実績値より算出</a:t>
            </a:r>
            <a:endParaRPr lang="en-US" altLang="ja-JP" sz="1400" dirty="0">
              <a:solidFill>
                <a:srgbClr val="FF0000"/>
              </a:solidFill>
            </a:endParaRPr>
          </a:p>
          <a:p>
            <a:pPr marL="1085850" lvl="2">
              <a:buFont typeface="Wingdings" panose="05000000000000000000" pitchFamily="2" charset="2"/>
              <a:buChar char="n"/>
            </a:pPr>
            <a:r>
              <a:rPr lang="en-US" altLang="ja-JP" sz="1200" dirty="0"/>
              <a:t>500</a:t>
            </a:r>
            <a:r>
              <a:rPr lang="ja-JP" altLang="en-US" sz="1200" dirty="0"/>
              <a:t>ユーザー単位ごとで</a:t>
            </a:r>
            <a:r>
              <a:rPr lang="en-US" altLang="ja-JP" sz="1200" dirty="0"/>
              <a:t>2GB</a:t>
            </a:r>
            <a:r>
              <a:rPr lang="ja-JP" altLang="en-US" sz="1200" dirty="0"/>
              <a:t>割り当てることを推奨 </a:t>
            </a:r>
            <a:r>
              <a:rPr lang="en-US" altLang="ja-JP" sz="1200" dirty="0"/>
              <a:t>※500</a:t>
            </a:r>
            <a:r>
              <a:rPr lang="ja-JP" altLang="en-US" sz="1200" dirty="0"/>
              <a:t>ユーザー未満は</a:t>
            </a:r>
            <a:r>
              <a:rPr lang="en-US" altLang="ja-JP" sz="1200" dirty="0"/>
              <a:t>2GB</a:t>
            </a:r>
            <a:r>
              <a:rPr lang="ja-JP" altLang="en-US" sz="1200" dirty="0"/>
              <a:t>を割当</a:t>
            </a:r>
          </a:p>
          <a:p>
            <a:pPr marL="1085850" lvl="2">
              <a:buFont typeface="Wingdings" panose="05000000000000000000" pitchFamily="2" charset="2"/>
              <a:buChar char="n"/>
            </a:pPr>
            <a:r>
              <a:rPr lang="en-US" altLang="ja-JP" sz="1200" dirty="0"/>
              <a:t>(</a:t>
            </a:r>
            <a:r>
              <a:rPr lang="ja-JP" altLang="en-US" sz="1200" dirty="0"/>
              <a:t>検索サーバ</a:t>
            </a:r>
            <a:r>
              <a:rPr lang="en-US" altLang="ja-JP" sz="1200" dirty="0"/>
              <a:t>)POWER EGG INDEX Service</a:t>
            </a:r>
            <a:r>
              <a:rPr lang="ja-JP" altLang="en-US" sz="1200" dirty="0"/>
              <a:t>に</a:t>
            </a:r>
            <a:r>
              <a:rPr lang="en-US" altLang="ja-JP" sz="1200" dirty="0"/>
              <a:t>5GB</a:t>
            </a:r>
            <a:r>
              <a:rPr lang="ja-JP" altLang="en-US" sz="1200" dirty="0" err="1"/>
              <a:t>のメ</a:t>
            </a:r>
            <a:r>
              <a:rPr lang="ja-JP" altLang="en-US" sz="1200" dirty="0"/>
              <a:t>モリが必要</a:t>
            </a:r>
          </a:p>
          <a:p>
            <a:pPr marL="1085850" lvl="2">
              <a:buFont typeface="Wingdings" panose="05000000000000000000" pitchFamily="2" charset="2"/>
              <a:buChar char="n"/>
            </a:pPr>
            <a:r>
              <a:rPr lang="ja-JP" altLang="en-US" sz="1200" dirty="0"/>
              <a:t>その他に</a:t>
            </a:r>
            <a:r>
              <a:rPr lang="en-US" altLang="ja-JP" sz="1200" dirty="0"/>
              <a:t>OS</a:t>
            </a:r>
            <a:r>
              <a:rPr lang="ja-JP" altLang="en-US" sz="1200" dirty="0"/>
              <a:t>使用メモリのメモリが必要（</a:t>
            </a:r>
            <a:r>
              <a:rPr lang="en-US" altLang="ja-JP" sz="1200" dirty="0"/>
              <a:t>4GB</a:t>
            </a:r>
            <a:r>
              <a:rPr lang="ja-JP" altLang="en-US" sz="1200" dirty="0"/>
              <a:t>以上を推奨）</a:t>
            </a:r>
            <a:endParaRPr lang="en-US" altLang="ja-JP" sz="1200" dirty="0"/>
          </a:p>
          <a:p>
            <a:pPr marL="857250" lvl="2" indent="0">
              <a:buNone/>
            </a:pPr>
            <a:endParaRPr lang="en-US" altLang="ja-JP" sz="1200" u="sng" dirty="0"/>
          </a:p>
          <a:p>
            <a:pPr marL="685800" lvl="1">
              <a:buFont typeface="Wingdings" panose="05000000000000000000" pitchFamily="2" charset="2"/>
              <a:buChar char="n"/>
            </a:pPr>
            <a:r>
              <a:rPr lang="ja-JP" altLang="en-US" sz="1400" dirty="0"/>
              <a:t>今後：</a:t>
            </a:r>
            <a:r>
              <a:rPr lang="en-US" altLang="ja-JP" sz="1400" dirty="0">
                <a:solidFill>
                  <a:srgbClr val="FF0000"/>
                </a:solidFill>
              </a:rPr>
              <a:t>Symfoware</a:t>
            </a:r>
            <a:r>
              <a:rPr lang="ja-JP" altLang="en-US" sz="1400" dirty="0">
                <a:solidFill>
                  <a:srgbClr val="FF0000"/>
                </a:solidFill>
              </a:rPr>
              <a:t>マニュアル並びにお客様実績値より算出</a:t>
            </a:r>
            <a:endParaRPr lang="en-US" altLang="ja-JP" sz="1400" u="sng" dirty="0"/>
          </a:p>
          <a:p>
            <a:pPr marL="1085850" lvl="2">
              <a:buFont typeface="Wingdings" panose="05000000000000000000" pitchFamily="2" charset="2"/>
              <a:buChar char="n"/>
            </a:pPr>
            <a:r>
              <a:rPr lang="ja-JP" altLang="en-US" sz="1200" dirty="0"/>
              <a:t>全ての</a:t>
            </a:r>
            <a:r>
              <a:rPr lang="en-US" altLang="ja-JP" sz="1200" dirty="0"/>
              <a:t>Web</a:t>
            </a:r>
            <a:r>
              <a:rPr lang="ja-JP" altLang="en-US" sz="1200" dirty="0"/>
              <a:t>サーバから最大で接続されることを想定 </a:t>
            </a:r>
            <a:r>
              <a:rPr lang="en-US" altLang="ja-JP" sz="1200" dirty="0"/>
              <a:t>※</a:t>
            </a:r>
            <a:r>
              <a:rPr lang="ja-JP" altLang="en-US" sz="1200" dirty="0"/>
              <a:t>接続毎にプロセスが生成されメモリ消費</a:t>
            </a:r>
            <a:endParaRPr lang="en-US" altLang="ja-JP" sz="1200" dirty="0"/>
          </a:p>
          <a:p>
            <a:pPr marL="1085850" lvl="2">
              <a:buFont typeface="Wingdings" panose="05000000000000000000" pitchFamily="2" charset="2"/>
              <a:buChar char="n"/>
            </a:pPr>
            <a:r>
              <a:rPr lang="ja-JP" altLang="en-US" sz="1200" dirty="0"/>
              <a:t>１接続の基礎メモリは最大</a:t>
            </a:r>
            <a:r>
              <a:rPr lang="en-US" altLang="ja-JP" sz="1200" dirty="0"/>
              <a:t>30MB ※</a:t>
            </a:r>
            <a:r>
              <a:rPr lang="ja-JP" altLang="en-US" sz="1200" dirty="0"/>
              <a:t>同一接続中にアクセスするテーブル、インデックスが多いため</a:t>
            </a:r>
            <a:endParaRPr lang="en-US" altLang="ja-JP" sz="1200" dirty="0"/>
          </a:p>
          <a:p>
            <a:pPr marL="1085850" lvl="2">
              <a:buFont typeface="Wingdings" panose="05000000000000000000" pitchFamily="2" charset="2"/>
              <a:buChar char="n"/>
            </a:pPr>
            <a:r>
              <a:rPr lang="en-US" altLang="ja-JP" sz="1200" dirty="0"/>
              <a:t>(</a:t>
            </a:r>
            <a:r>
              <a:rPr lang="ja-JP" altLang="en-US" sz="1200" dirty="0"/>
              <a:t>検索サーバ</a:t>
            </a:r>
            <a:r>
              <a:rPr lang="en-US" altLang="ja-JP" sz="1200" dirty="0"/>
              <a:t>)POWER EGG INDEX Service</a:t>
            </a:r>
            <a:r>
              <a:rPr lang="ja-JP" altLang="en-US" sz="1200" dirty="0"/>
              <a:t>に</a:t>
            </a:r>
            <a:r>
              <a:rPr lang="en-US" altLang="ja-JP" sz="1200" dirty="0"/>
              <a:t>5GB</a:t>
            </a:r>
            <a:r>
              <a:rPr lang="ja-JP" altLang="en-US" sz="1200" dirty="0"/>
              <a:t>のメモリが必要</a:t>
            </a:r>
          </a:p>
          <a:p>
            <a:pPr marL="1085850" lvl="2">
              <a:buFont typeface="Wingdings" panose="05000000000000000000" pitchFamily="2" charset="2"/>
              <a:buChar char="n"/>
            </a:pPr>
            <a:r>
              <a:rPr lang="ja-JP" altLang="en-US" sz="1200" dirty="0"/>
              <a:t>その他に</a:t>
            </a:r>
            <a:r>
              <a:rPr lang="en-US" altLang="ja-JP" sz="1200" dirty="0"/>
              <a:t>OS</a:t>
            </a:r>
            <a:r>
              <a:rPr lang="ja-JP" altLang="en-US" sz="1200" dirty="0"/>
              <a:t>使用メモリのメモリが必要（</a:t>
            </a:r>
            <a:r>
              <a:rPr lang="en-US" altLang="ja-JP" sz="1200" dirty="0"/>
              <a:t>4GB</a:t>
            </a:r>
            <a:r>
              <a:rPr lang="ja-JP" altLang="en-US" sz="1200" dirty="0"/>
              <a:t>以上を推奨）</a:t>
            </a:r>
            <a:endParaRPr lang="ja-JP" altLang="en-US" sz="1000" dirty="0"/>
          </a:p>
          <a:p>
            <a:pPr marL="857250" lvl="2" indent="0">
              <a:buNone/>
            </a:pPr>
            <a:r>
              <a:rPr lang="ja-JP" altLang="en-US" sz="1200" u="sng" dirty="0"/>
              <a:t>富士通マニュアル参考</a:t>
            </a:r>
            <a:endParaRPr lang="en-US" altLang="ja-JP" sz="1200" u="sng" dirty="0"/>
          </a:p>
          <a:p>
            <a:pPr marL="1543050" lvl="3">
              <a:buFont typeface="Wingdings" panose="05000000000000000000" pitchFamily="2" charset="2"/>
              <a:buChar char="n"/>
            </a:pPr>
            <a:r>
              <a:rPr lang="en-US" altLang="ja-JP" sz="1100" b="0" i="0" u="sng" strike="noStrike" dirty="0">
                <a:solidFill>
                  <a:srgbClr val="0563C1"/>
                </a:solidFill>
                <a:effectLst/>
                <a:latin typeface="游ゴシック" panose="020B0400000000000000" pitchFamily="50" charset="-128"/>
                <a:ea typeface="游ゴシック" panose="020B0400000000000000" pitchFamily="50" charset="-128"/>
                <a:hlinkClick r:id="rId2"/>
              </a:rPr>
              <a:t>https://software.fujitsu.com/jp/manual/manualfiles/m210007/b1ws1391/02z200/b1391-f-01-00.html</a:t>
            </a:r>
            <a:r>
              <a:rPr lang="en-US" altLang="ja-JP" sz="400" dirty="0"/>
              <a:t> </a:t>
            </a:r>
            <a:endParaRPr lang="en-US" altLang="ja-JP" sz="1000" u="sng" dirty="0"/>
          </a:p>
          <a:p>
            <a:pPr marL="1543050" lvl="3">
              <a:buFont typeface="Wingdings" panose="05000000000000000000" pitchFamily="2" charset="2"/>
              <a:buChar char="n"/>
            </a:pPr>
            <a:r>
              <a:rPr lang="en-US" altLang="ja-JP" sz="1100" b="0" i="0" u="sng" strike="noStrike" dirty="0">
                <a:solidFill>
                  <a:srgbClr val="0563C1"/>
                </a:solidFill>
                <a:effectLst/>
                <a:latin typeface="游ゴシック" panose="020B0400000000000000" pitchFamily="50" charset="-128"/>
                <a:ea typeface="游ゴシック" panose="020B0400000000000000" pitchFamily="50" charset="-128"/>
                <a:hlinkClick r:id="rId3"/>
              </a:rPr>
              <a:t>https://software.fujitsu.com/jp/manual/manualfiles/m130021/j2ul1779/01z200/kernel-resources.html#AEN26501</a:t>
            </a:r>
            <a:r>
              <a:rPr lang="en-US" altLang="ja-JP" sz="400" dirty="0"/>
              <a:t> </a:t>
            </a:r>
            <a:endParaRPr lang="en-US" altLang="ja-JP" sz="1000" u="sng" dirty="0"/>
          </a:p>
          <a:p>
            <a:pPr marL="1085850" lvl="2">
              <a:buFont typeface="Wingdings" panose="05000000000000000000" pitchFamily="2" charset="2"/>
              <a:buChar char="n"/>
            </a:pPr>
            <a:endParaRPr lang="en-US" altLang="ja-JP" sz="1200" u="sng" dirty="0"/>
          </a:p>
        </p:txBody>
      </p:sp>
      <p:sp>
        <p:nvSpPr>
          <p:cNvPr id="5" name="テキスト ボックス 4">
            <a:extLst>
              <a:ext uri="{FF2B5EF4-FFF2-40B4-BE49-F238E27FC236}">
                <a16:creationId xmlns:a16="http://schemas.microsoft.com/office/drawing/2014/main" id="{8BD055AC-9924-AE3A-13A2-A61B64F8AF59}"/>
              </a:ext>
            </a:extLst>
          </p:cNvPr>
          <p:cNvSpPr txBox="1"/>
          <p:nvPr/>
        </p:nvSpPr>
        <p:spPr>
          <a:xfrm>
            <a:off x="535964" y="6180076"/>
            <a:ext cx="10497021" cy="3693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データベースサーバのメモリ枯渇によるサーバダウンやメモリ不足の兆候がなければ、現状のメモリでも問題ありません。</a:t>
            </a:r>
          </a:p>
        </p:txBody>
      </p:sp>
    </p:spTree>
    <p:extLst>
      <p:ext uri="{BB962C8B-B14F-4D97-AF65-F5344CB8AC3E}">
        <p14:creationId xmlns:p14="http://schemas.microsoft.com/office/powerpoint/2010/main" val="34517678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7C57FD2-15E8-4158-BE34-FE35D2EDA8B9}"/>
              </a:ext>
            </a:extLst>
          </p:cNvPr>
          <p:cNvSpPr>
            <a:spLocks noGrp="1"/>
          </p:cNvSpPr>
          <p:nvPr>
            <p:ph type="title"/>
          </p:nvPr>
        </p:nvSpPr>
        <p:spPr/>
        <p:txBody>
          <a:bodyPr>
            <a:normAutofit/>
          </a:bodyPr>
          <a:lstStyle/>
          <a:p>
            <a:r>
              <a:rPr lang="en-US" altLang="ja-JP"/>
              <a:t>3.</a:t>
            </a:r>
            <a:r>
              <a:rPr lang="ja-JP" altLang="en-US"/>
              <a:t>マイナーバージョンアップに伴う留意事項</a:t>
            </a:r>
            <a:endParaRPr kumimoji="1" lang="ja-JP" altLang="en-US"/>
          </a:p>
        </p:txBody>
      </p:sp>
      <p:sp>
        <p:nvSpPr>
          <p:cNvPr id="7" name="フッター プレースホルダー 6">
            <a:extLst>
              <a:ext uri="{FF2B5EF4-FFF2-40B4-BE49-F238E27FC236}">
                <a16:creationId xmlns:a16="http://schemas.microsoft.com/office/drawing/2014/main" id="{FC0605F2-C3CE-47DC-BC92-DE886DB6C946}"/>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B4D0A42E-A8EC-4AA9-99CC-0988BCE9B592}"/>
              </a:ext>
            </a:extLst>
          </p:cNvPr>
          <p:cNvSpPr>
            <a:spLocks noGrp="1"/>
          </p:cNvSpPr>
          <p:nvPr>
            <p:ph type="sldNum" sz="quarter" idx="12"/>
          </p:nvPr>
        </p:nvSpPr>
        <p:spPr/>
        <p:txBody>
          <a:bodyPr/>
          <a:lstStyle/>
          <a:p>
            <a:fld id="{EA9BEE3E-AB6A-470B-94EF-94806EC83E93}" type="slidenum">
              <a:rPr kumimoji="1" lang="ja-JP" altLang="en-US" smtClean="0"/>
              <a:t>30</a:t>
            </a:fld>
            <a:endParaRPr kumimoji="1" lang="ja-JP" altLang="en-US"/>
          </a:p>
        </p:txBody>
      </p:sp>
      <p:sp>
        <p:nvSpPr>
          <p:cNvPr id="9" name="Text Box 68">
            <a:extLst>
              <a:ext uri="{FF2B5EF4-FFF2-40B4-BE49-F238E27FC236}">
                <a16:creationId xmlns:a16="http://schemas.microsoft.com/office/drawing/2014/main" id="{91D6DC95-F72F-4FF0-B879-41F4F9107FB5}"/>
              </a:ext>
            </a:extLst>
          </p:cNvPr>
          <p:cNvSpPr txBox="1">
            <a:spLocks noChangeArrowheads="1"/>
          </p:cNvSpPr>
          <p:nvPr/>
        </p:nvSpPr>
        <p:spPr bwMode="auto">
          <a:xfrm>
            <a:off x="535964" y="934901"/>
            <a:ext cx="9105378" cy="523220"/>
          </a:xfrm>
          <a:prstGeom prst="rect">
            <a:avLst/>
          </a:prstGeom>
          <a:noFill/>
          <a:ln>
            <a:noFill/>
          </a:ln>
          <a:effectLst/>
        </p:spPr>
        <p:txBody>
          <a:bodyPr wrap="none">
            <a:spAutoFit/>
          </a:bodyPr>
          <a:lstStyle>
            <a:lvl1pPr marL="271463" indent="-271463">
              <a:defRPr>
                <a:solidFill>
                  <a:schemeClr val="tx1"/>
                </a:solidFill>
                <a:latin typeface="Arial" charset="0"/>
              </a:defRPr>
            </a:lvl1pPr>
            <a:lvl2pPr marL="541338">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marL="457200" indent="-457200" eaLnBrk="1" hangingPunct="1">
              <a:spcBef>
                <a:spcPct val="50000"/>
              </a:spcBef>
              <a:buClr>
                <a:srgbClr val="FF3300"/>
              </a:buClr>
              <a:buFont typeface="Wingdings" panose="05000000000000000000" pitchFamily="2" charset="2"/>
              <a:buChar char="n"/>
              <a:defRPr/>
            </a:pPr>
            <a:r>
              <a:rPr lang="ja-JP" altLang="en-US" sz="2800">
                <a:latin typeface="Meiryo UI" panose="020B0604030504040204" pitchFamily="50" charset="-128"/>
                <a:ea typeface="Meiryo UI" panose="020B0604030504040204" pitchFamily="50" charset="-128"/>
              </a:rPr>
              <a:t>オープンソースソフトウェアのバージョンアップ、廃止につきまして</a:t>
            </a:r>
          </a:p>
        </p:txBody>
      </p:sp>
      <p:sp>
        <p:nvSpPr>
          <p:cNvPr id="10" name="コンテンツ プレースホルダー 2">
            <a:extLst>
              <a:ext uri="{FF2B5EF4-FFF2-40B4-BE49-F238E27FC236}">
                <a16:creationId xmlns:a16="http://schemas.microsoft.com/office/drawing/2014/main" id="{962E52FE-912D-44DE-8485-A5A3E5C16501}"/>
              </a:ext>
            </a:extLst>
          </p:cNvPr>
          <p:cNvSpPr txBox="1">
            <a:spLocks/>
          </p:cNvSpPr>
          <p:nvPr/>
        </p:nvSpPr>
        <p:spPr>
          <a:xfrm>
            <a:off x="973759" y="1427263"/>
            <a:ext cx="10595390" cy="4450449"/>
          </a:xfrm>
          <a:prstGeom prst="rect">
            <a:avLst/>
          </a:prstGeom>
          <a:solidFill>
            <a:schemeClr val="bg1"/>
          </a:solidFill>
        </p:spPr>
        <p:txBody>
          <a:bodyPr wrap="square">
            <a:spAutoFit/>
          </a:bodyPr>
          <a:lstStyle>
            <a:lvl1pPr marL="457200" indent="-457200" algn="l" rtl="0" eaLnBrk="0" fontAlgn="base" hangingPunct="0">
              <a:spcBef>
                <a:spcPct val="20000"/>
              </a:spcBef>
              <a:spcAft>
                <a:spcPct val="0"/>
              </a:spcAft>
              <a:buClrTx/>
              <a:buSzPct val="120000"/>
              <a:buFont typeface="Arial" panose="020B0604020202020204" pitchFamily="34" charset="0"/>
              <a:buChar char="•"/>
              <a:defRPr sz="2800">
                <a:solidFill>
                  <a:schemeClr val="tx1"/>
                </a:solidFill>
                <a:latin typeface="+mn-lt"/>
                <a:ea typeface="+mn-ea"/>
                <a:cs typeface="メイリオ" pitchFamily="50" charset="-128"/>
              </a:defRPr>
            </a:lvl1pPr>
            <a:lvl2pPr marL="742950" indent="-285750" algn="l" rtl="0" eaLnBrk="0" fontAlgn="base" hangingPunct="0">
              <a:spcBef>
                <a:spcPct val="20000"/>
              </a:spcBef>
              <a:spcAft>
                <a:spcPct val="0"/>
              </a:spcAft>
              <a:buClrTx/>
              <a:buSzPct val="60000"/>
              <a:buFont typeface="Arial" panose="020B0604020202020204" pitchFamily="34" charset="0"/>
              <a:buChar char="•"/>
              <a:defRPr sz="2400">
                <a:solidFill>
                  <a:schemeClr val="tx1"/>
                </a:solidFill>
                <a:latin typeface="+mn-lt"/>
                <a:ea typeface="+mn-ea"/>
                <a:cs typeface="メイリオ" pitchFamily="50" charset="-128"/>
              </a:defRPr>
            </a:lvl2pPr>
            <a:lvl3pPr marL="1143000" indent="-228600" algn="l" rtl="0" eaLnBrk="0" fontAlgn="base" hangingPunct="0">
              <a:spcBef>
                <a:spcPct val="20000"/>
              </a:spcBef>
              <a:spcAft>
                <a:spcPct val="0"/>
              </a:spcAft>
              <a:buClrTx/>
              <a:buSzPct val="60000"/>
              <a:buFont typeface="Arial" panose="020B0604020202020204" pitchFamily="34" charset="0"/>
              <a:buChar char="•"/>
              <a:defRPr sz="2400">
                <a:solidFill>
                  <a:schemeClr val="tx1"/>
                </a:solidFill>
                <a:latin typeface="+mn-lt"/>
                <a:ea typeface="+mn-ea"/>
                <a:cs typeface="メイリオ" pitchFamily="50" charset="-128"/>
              </a:defRPr>
            </a:lvl3pPr>
            <a:lvl4pPr marL="1600200" indent="-228600" algn="l" rtl="0" eaLnBrk="0" fontAlgn="base" hangingPunct="0">
              <a:spcBef>
                <a:spcPct val="20000"/>
              </a:spcBef>
              <a:spcAft>
                <a:spcPct val="0"/>
              </a:spcAft>
              <a:buClrTx/>
              <a:buSzPct val="60000"/>
              <a:buFont typeface="Arial" panose="020B0604020202020204" pitchFamily="34" charset="0"/>
              <a:buChar char="•"/>
              <a:defRPr sz="2000">
                <a:solidFill>
                  <a:schemeClr val="tx1"/>
                </a:solidFill>
                <a:latin typeface="+mn-lt"/>
                <a:ea typeface="+mn-ea"/>
                <a:cs typeface="メイリオ" pitchFamily="50" charset="-128"/>
              </a:defRPr>
            </a:lvl4pPr>
            <a:lvl5pPr marL="2057400" indent="-228600" algn="l" rtl="0" eaLnBrk="0" fontAlgn="base" hangingPunct="0">
              <a:spcBef>
                <a:spcPct val="20000"/>
              </a:spcBef>
              <a:spcAft>
                <a:spcPct val="0"/>
              </a:spcAft>
              <a:buClrTx/>
              <a:buSzPct val="60000"/>
              <a:buFont typeface="Arial" panose="020B0604020202020204" pitchFamily="34" charset="0"/>
              <a:buChar char="•"/>
              <a:defRPr sz="2000">
                <a:solidFill>
                  <a:schemeClr val="tx1"/>
                </a:solidFill>
                <a:latin typeface="+mn-lt"/>
                <a:ea typeface="+mn-ea"/>
                <a:cs typeface="メイリオ" pitchFamily="50" charset="-128"/>
              </a:defRPr>
            </a:lvl5pPr>
            <a:lvl6pPr marL="2514600" indent="-228600" algn="l" rtl="0" fontAlgn="base">
              <a:spcBef>
                <a:spcPct val="20000"/>
              </a:spcBef>
              <a:spcAft>
                <a:spcPct val="0"/>
              </a:spcAft>
              <a:buClr>
                <a:schemeClr val="tx1"/>
              </a:buClr>
              <a:buSzPct val="60000"/>
              <a:buFont typeface="Wingdings" pitchFamily="2" charset="2"/>
              <a:buChar char="n"/>
              <a:defRPr sz="2000">
                <a:solidFill>
                  <a:schemeClr val="tx1"/>
                </a:solidFill>
                <a:latin typeface="+mn-lt"/>
                <a:ea typeface="+mn-ea"/>
              </a:defRPr>
            </a:lvl6pPr>
            <a:lvl7pPr marL="2971800" indent="-228600" algn="l" rtl="0" fontAlgn="base">
              <a:spcBef>
                <a:spcPct val="20000"/>
              </a:spcBef>
              <a:spcAft>
                <a:spcPct val="0"/>
              </a:spcAft>
              <a:buClr>
                <a:schemeClr val="tx1"/>
              </a:buClr>
              <a:buSzPct val="60000"/>
              <a:buFont typeface="Wingdings" pitchFamily="2" charset="2"/>
              <a:buChar char="n"/>
              <a:defRPr sz="2000">
                <a:solidFill>
                  <a:schemeClr val="tx1"/>
                </a:solidFill>
                <a:latin typeface="+mn-lt"/>
                <a:ea typeface="+mn-ea"/>
              </a:defRPr>
            </a:lvl7pPr>
            <a:lvl8pPr marL="3429000" indent="-228600" algn="l" rtl="0" fontAlgn="base">
              <a:spcBef>
                <a:spcPct val="20000"/>
              </a:spcBef>
              <a:spcAft>
                <a:spcPct val="0"/>
              </a:spcAft>
              <a:buClr>
                <a:schemeClr val="tx1"/>
              </a:buClr>
              <a:buSzPct val="60000"/>
              <a:buFont typeface="Wingdings" pitchFamily="2" charset="2"/>
              <a:buChar char="n"/>
              <a:defRPr sz="2000">
                <a:solidFill>
                  <a:schemeClr val="tx1"/>
                </a:solidFill>
                <a:latin typeface="+mn-lt"/>
                <a:ea typeface="+mn-ea"/>
              </a:defRPr>
            </a:lvl8pPr>
            <a:lvl9pPr marL="3886200" indent="-228600" algn="l" rtl="0" fontAlgn="base">
              <a:spcBef>
                <a:spcPct val="20000"/>
              </a:spcBef>
              <a:spcAft>
                <a:spcPct val="0"/>
              </a:spcAft>
              <a:buClr>
                <a:schemeClr val="tx1"/>
              </a:buClr>
              <a:buSzPct val="60000"/>
              <a:buFont typeface="Wingdings" pitchFamily="2" charset="2"/>
              <a:buChar char="n"/>
              <a:defRPr sz="2000">
                <a:solidFill>
                  <a:schemeClr val="tx1"/>
                </a:solidFill>
                <a:latin typeface="+mn-lt"/>
                <a:ea typeface="+mn-ea"/>
              </a:defRPr>
            </a:lvl9pPr>
          </a:lstStyle>
          <a:p>
            <a:pPr marL="0" indent="0">
              <a:buNone/>
            </a:pPr>
            <a:r>
              <a:rPr kumimoji="0" lang="ja-JP" altLang="en-US" sz="2400" kern="0">
                <a:latin typeface="Meiryo UI" panose="020B0604030504040204" pitchFamily="50" charset="-128"/>
                <a:ea typeface="Meiryo UI" panose="020B0604030504040204" pitchFamily="50" charset="-128"/>
              </a:rPr>
              <a:t>脆弱性対策のため、以下のオープンソースソフトウェアのバージョンアップを行います。</a:t>
            </a:r>
            <a:endParaRPr kumimoji="0" lang="en-US" altLang="ja-JP" sz="2400" kern="0">
              <a:latin typeface="Meiryo UI" panose="020B0604030504040204" pitchFamily="50" charset="-128"/>
              <a:ea typeface="Meiryo UI" panose="020B0604030504040204" pitchFamily="50" charset="-128"/>
            </a:endParaRPr>
          </a:p>
          <a:p>
            <a:pPr marL="0" indent="0">
              <a:buNone/>
            </a:pPr>
            <a:r>
              <a:rPr kumimoji="0" lang="en-US" altLang="ja-JP" sz="2400" kern="0">
                <a:latin typeface="Meiryo UI" panose="020B0604030504040204" pitchFamily="50" charset="-128"/>
                <a:ea typeface="Meiryo UI" panose="020B0604030504040204" pitchFamily="50" charset="-128"/>
              </a:rPr>
              <a:t>	Apache HTTP Server 2.4.62 + OpenSSL 3.1.7</a:t>
            </a:r>
          </a:p>
          <a:p>
            <a:pPr marL="0" indent="0">
              <a:buNone/>
            </a:pPr>
            <a:endParaRPr kumimoji="0" lang="en-US" altLang="ja-JP" sz="2400" kern="0">
              <a:latin typeface="Meiryo UI" panose="020B0604030504040204" pitchFamily="50" charset="-128"/>
              <a:ea typeface="Meiryo UI" panose="020B0604030504040204" pitchFamily="50" charset="-128"/>
            </a:endParaRPr>
          </a:p>
          <a:p>
            <a:pPr marL="0" indent="0">
              <a:buNone/>
            </a:pPr>
            <a:r>
              <a:rPr kumimoji="0" lang="en-US" altLang="ja-JP" sz="2400" kern="0">
                <a:latin typeface="Meiryo UI" panose="020B0604030504040204" pitchFamily="50" charset="-128"/>
                <a:ea typeface="Meiryo UI" panose="020B0604030504040204" pitchFamily="50" charset="-128"/>
              </a:rPr>
              <a:t>Apache</a:t>
            </a:r>
            <a:r>
              <a:rPr kumimoji="0" lang="ja-JP" altLang="en-US" sz="2400" kern="0">
                <a:latin typeface="Meiryo UI" panose="020B0604030504040204" pitchFamily="50" charset="-128"/>
                <a:ea typeface="Meiryo UI" panose="020B0604030504040204" pitchFamily="50" charset="-128"/>
              </a:rPr>
              <a:t>のバージョンアップに伴い、関連するソフトウェアのバージョンアップを行います。</a:t>
            </a:r>
            <a:endParaRPr kumimoji="0" lang="en-US" altLang="ja-JP" sz="2400" kern="0">
              <a:latin typeface="Meiryo UI" panose="020B0604030504040204" pitchFamily="50" charset="-128"/>
              <a:ea typeface="Meiryo UI" panose="020B0604030504040204" pitchFamily="50" charset="-128"/>
            </a:endParaRPr>
          </a:p>
          <a:p>
            <a:pPr marL="0" indent="0">
              <a:buNone/>
            </a:pPr>
            <a:r>
              <a:rPr kumimoji="0" lang="en-US" altLang="ja-JP" sz="2400" kern="0">
                <a:latin typeface="Meiryo UI" panose="020B0604030504040204" pitchFamily="50" charset="-128"/>
                <a:ea typeface="Meiryo UI" panose="020B0604030504040204" pitchFamily="50" charset="-128"/>
              </a:rPr>
              <a:t>	</a:t>
            </a:r>
            <a:r>
              <a:rPr kumimoji="0" lang="en-US" altLang="ja-JP" sz="2400" kern="0" err="1">
                <a:latin typeface="Meiryo UI" panose="020B0604030504040204" pitchFamily="50" charset="-128"/>
                <a:ea typeface="Meiryo UI" panose="020B0604030504040204" pitchFamily="50" charset="-128"/>
              </a:rPr>
              <a:t>mod_jk</a:t>
            </a:r>
            <a:r>
              <a:rPr kumimoji="0" lang="en-US" altLang="ja-JP" sz="2400" kern="0">
                <a:latin typeface="Meiryo UI" panose="020B0604030504040204" pitchFamily="50" charset="-128"/>
                <a:ea typeface="Meiryo UI" panose="020B0604030504040204" pitchFamily="50" charset="-128"/>
              </a:rPr>
              <a:t> 1.2.49</a:t>
            </a:r>
          </a:p>
          <a:p>
            <a:pPr marL="0" indent="0">
              <a:buNone/>
            </a:pPr>
            <a:endParaRPr kumimoji="0" lang="en-US" altLang="ja-JP" sz="2400" kern="0">
              <a:latin typeface="Meiryo UI" panose="020B0604030504040204" pitchFamily="50" charset="-128"/>
              <a:ea typeface="Meiryo UI" panose="020B0604030504040204" pitchFamily="50" charset="-128"/>
            </a:endParaRPr>
          </a:p>
          <a:p>
            <a:pPr marL="0" indent="0">
              <a:buNone/>
            </a:pPr>
            <a:r>
              <a:rPr kumimoji="0" lang="en-US" altLang="ja-JP" sz="2400" kern="0">
                <a:latin typeface="Meiryo UI" panose="020B0604030504040204" pitchFamily="50" charset="-128"/>
                <a:ea typeface="Meiryo UI" panose="020B0604030504040204" pitchFamily="50" charset="-128"/>
              </a:rPr>
              <a:t>POWER EGG</a:t>
            </a:r>
            <a:r>
              <a:rPr kumimoji="0" lang="ja-JP" altLang="en-US" sz="2400" kern="0">
                <a:latin typeface="Meiryo UI" panose="020B0604030504040204" pitchFamily="50" charset="-128"/>
                <a:ea typeface="Meiryo UI" panose="020B0604030504040204" pitchFamily="50" charset="-128"/>
              </a:rPr>
              <a:t>として未使用であったため、以下のライブラリを削除しました。</a:t>
            </a:r>
            <a:endParaRPr kumimoji="0" lang="en-US" altLang="ja-JP" sz="2400" kern="0">
              <a:latin typeface="Meiryo UI" panose="020B0604030504040204" pitchFamily="50" charset="-128"/>
              <a:ea typeface="Meiryo UI" panose="020B0604030504040204" pitchFamily="50" charset="-128"/>
            </a:endParaRPr>
          </a:p>
          <a:p>
            <a:pPr marL="0" indent="0">
              <a:buNone/>
            </a:pPr>
            <a:r>
              <a:rPr kumimoji="0" lang="en-US" altLang="ja-JP" sz="2400" kern="0">
                <a:latin typeface="Meiryo UI" panose="020B0604030504040204" pitchFamily="50" charset="-128"/>
                <a:ea typeface="Meiryo UI" panose="020B0604030504040204" pitchFamily="50" charset="-128"/>
              </a:rPr>
              <a:t>	easystream-1.2.6.jar</a:t>
            </a:r>
          </a:p>
          <a:p>
            <a:pPr marL="0" indent="0">
              <a:buNone/>
            </a:pPr>
            <a:endParaRPr kumimoji="0" lang="en-US" altLang="ja-JP" sz="2400" kern="0">
              <a:latin typeface="Meiryo UI" panose="020B0604030504040204" pitchFamily="50" charset="-128"/>
              <a:ea typeface="Meiryo UI" panose="020B0604030504040204" pitchFamily="50" charset="-128"/>
            </a:endParaRPr>
          </a:p>
          <a:p>
            <a:pPr marL="0" indent="0">
              <a:buNone/>
            </a:pPr>
            <a:r>
              <a:rPr kumimoji="0" lang="en-US" altLang="ja-JP" sz="2400" kern="0">
                <a:latin typeface="Meiryo UI" panose="020B0604030504040204" pitchFamily="50" charset="-128"/>
                <a:ea typeface="Meiryo UI" panose="020B0604030504040204" pitchFamily="50" charset="-128"/>
              </a:rPr>
              <a:t>※</a:t>
            </a:r>
            <a:r>
              <a:rPr kumimoji="0" lang="ja-JP" altLang="en-US" sz="2400" kern="0">
                <a:latin typeface="Meiryo UI" panose="020B0604030504040204" pitchFamily="50" charset="-128"/>
                <a:ea typeface="Meiryo UI" panose="020B0604030504040204" pitchFamily="50" charset="-128"/>
              </a:rPr>
              <a:t>バージョンアップ後のバージョン番号になります。</a:t>
            </a:r>
            <a:endParaRPr kumimoji="0" lang="en-US" altLang="ja-JP" sz="2400" ker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907845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2AAEF2-9964-5E7A-1B54-1FEA15E5A036}"/>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075F6F46-B84C-E070-58A5-A88E301435DF}"/>
              </a:ext>
            </a:extLst>
          </p:cNvPr>
          <p:cNvSpPr>
            <a:spLocks noGrp="1"/>
          </p:cNvSpPr>
          <p:nvPr>
            <p:ph type="title"/>
          </p:nvPr>
        </p:nvSpPr>
        <p:spPr/>
        <p:txBody>
          <a:bodyPr>
            <a:normAutofit fontScale="90000"/>
          </a:bodyPr>
          <a:lstStyle/>
          <a:p>
            <a:r>
              <a:rPr lang="en-US" altLang="ja-JP"/>
              <a:t>3.</a:t>
            </a:r>
            <a:r>
              <a:rPr lang="ja-JP" altLang="en-US"/>
              <a:t>マイナーバージョンアップに伴う留意事項</a:t>
            </a:r>
            <a:r>
              <a:rPr lang="ja-JP" altLang="en-US" sz="2200"/>
              <a:t>（その他留意事項）</a:t>
            </a:r>
            <a:endParaRPr kumimoji="1" lang="ja-JP" altLang="en-US" sz="2200"/>
          </a:p>
        </p:txBody>
      </p:sp>
      <p:sp>
        <p:nvSpPr>
          <p:cNvPr id="7" name="フッター プレースホルダー 6">
            <a:extLst>
              <a:ext uri="{FF2B5EF4-FFF2-40B4-BE49-F238E27FC236}">
                <a16:creationId xmlns:a16="http://schemas.microsoft.com/office/drawing/2014/main" id="{0A67906E-575F-36C2-A7C9-9697DA154284}"/>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FA6771F7-0FCF-57DF-F9A4-DFCDEA16AC33}"/>
              </a:ext>
            </a:extLst>
          </p:cNvPr>
          <p:cNvSpPr>
            <a:spLocks noGrp="1"/>
          </p:cNvSpPr>
          <p:nvPr>
            <p:ph type="sldNum" sz="quarter" idx="12"/>
          </p:nvPr>
        </p:nvSpPr>
        <p:spPr/>
        <p:txBody>
          <a:bodyPr/>
          <a:lstStyle/>
          <a:p>
            <a:fld id="{EA9BEE3E-AB6A-470B-94EF-94806EC83E93}" type="slidenum">
              <a:rPr kumimoji="1" lang="ja-JP" altLang="en-US" smtClean="0"/>
              <a:t>31</a:t>
            </a:fld>
            <a:endParaRPr kumimoji="1" lang="ja-JP" altLang="en-US"/>
          </a:p>
        </p:txBody>
      </p:sp>
      <p:graphicFrame>
        <p:nvGraphicFramePr>
          <p:cNvPr id="18" name="表 17">
            <a:extLst>
              <a:ext uri="{FF2B5EF4-FFF2-40B4-BE49-F238E27FC236}">
                <a16:creationId xmlns:a16="http://schemas.microsoft.com/office/drawing/2014/main" id="{C1E1AB17-9684-D8C9-7AF9-61CF2F8E24F8}"/>
              </a:ext>
            </a:extLst>
          </p:cNvPr>
          <p:cNvGraphicFramePr>
            <a:graphicFrameLocks noGrp="1"/>
          </p:cNvGraphicFramePr>
          <p:nvPr>
            <p:extLst>
              <p:ext uri="{D42A27DB-BD31-4B8C-83A1-F6EECF244321}">
                <p14:modId xmlns:p14="http://schemas.microsoft.com/office/powerpoint/2010/main" val="1604389589"/>
              </p:ext>
            </p:extLst>
          </p:nvPr>
        </p:nvGraphicFramePr>
        <p:xfrm>
          <a:off x="974768" y="1905685"/>
          <a:ext cx="10595390" cy="3596640"/>
        </p:xfrm>
        <a:graphic>
          <a:graphicData uri="http://schemas.openxmlformats.org/drawingml/2006/table">
            <a:tbl>
              <a:tblPr firstRow="1" bandRow="1">
                <a:tableStyleId>{912C8C85-51F0-491E-9774-3900AFEF0FD7}</a:tableStyleId>
              </a:tblPr>
              <a:tblGrid>
                <a:gridCol w="10595390">
                  <a:extLst>
                    <a:ext uri="{9D8B030D-6E8A-4147-A177-3AD203B41FA5}">
                      <a16:colId xmlns:a16="http://schemas.microsoft.com/office/drawing/2014/main" val="4178310525"/>
                    </a:ext>
                  </a:extLst>
                </a:gridCol>
              </a:tblGrid>
              <a:tr h="540446">
                <a:tc>
                  <a:txBody>
                    <a:bodyPr/>
                    <a:lstStyle/>
                    <a:p>
                      <a:pPr algn="l"/>
                      <a:r>
                        <a:rPr kumimoji="1" lang="en-US" altLang="ja-JP" sz="1600" b="0" err="1">
                          <a:solidFill>
                            <a:schemeClr val="tx1"/>
                          </a:solidFill>
                          <a:latin typeface="Meiryo UI" panose="020B0604030504040204" pitchFamily="50" charset="-128"/>
                          <a:ea typeface="Meiryo UI" panose="020B0604030504040204" pitchFamily="50" charset="-128"/>
                        </a:rPr>
                        <a:t>WebDB</a:t>
                      </a:r>
                      <a:r>
                        <a:rPr kumimoji="1" lang="ja-JP" altLang="en-US" sz="1600" b="0">
                          <a:solidFill>
                            <a:schemeClr val="tx1"/>
                          </a:solidFill>
                          <a:latin typeface="Meiryo UI" panose="020B0604030504040204" pitchFamily="50" charset="-128"/>
                          <a:ea typeface="Meiryo UI" panose="020B0604030504040204" pitchFamily="50" charset="-128"/>
                        </a:rPr>
                        <a:t>の表示編集画面で表示項目制御と</a:t>
                      </a:r>
                      <a:r>
                        <a:rPr kumimoji="1" lang="en-US" altLang="ja-JP" sz="1600" b="0" err="1">
                          <a:solidFill>
                            <a:schemeClr val="tx1"/>
                          </a:solidFill>
                          <a:latin typeface="Meiryo UI" panose="020B0604030504040204" pitchFamily="50" charset="-128"/>
                          <a:ea typeface="Meiryo UI" panose="020B0604030504040204" pitchFamily="50" charset="-128"/>
                        </a:rPr>
                        <a:t>WebDB</a:t>
                      </a:r>
                      <a:r>
                        <a:rPr kumimoji="1" lang="ja-JP" altLang="en-US" sz="1600" b="0">
                          <a:solidFill>
                            <a:schemeClr val="tx1"/>
                          </a:solidFill>
                          <a:latin typeface="Meiryo UI" panose="020B0604030504040204" pitchFamily="50" charset="-128"/>
                          <a:ea typeface="Meiryo UI" panose="020B0604030504040204" pitchFamily="50" charset="-128"/>
                        </a:rPr>
                        <a:t>間連携項目を使用したデータベース定義をインポートするとエラーが発生したり表示項目制御の設定が変わってしまうことがある</a:t>
                      </a:r>
                      <a:r>
                        <a:rPr kumimoji="1" lang="en-US" altLang="ja-JP" sz="1600" b="0">
                          <a:solidFill>
                            <a:schemeClr val="tx1"/>
                          </a:solidFill>
                          <a:latin typeface="Meiryo UI" panose="020B0604030504040204" pitchFamily="50" charset="-128"/>
                          <a:ea typeface="Meiryo UI" panose="020B0604030504040204" pitchFamily="50" charset="-128"/>
                        </a:rPr>
                        <a:t>(#37162)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006566296"/>
                  </a:ext>
                </a:extLst>
              </a:tr>
              <a:tr h="524289">
                <a:tc>
                  <a:txBody>
                    <a:bodyPr/>
                    <a:lstStyle/>
                    <a:p>
                      <a:r>
                        <a:rPr kumimoji="1" lang="en-US" altLang="ja-JP" sz="1600">
                          <a:latin typeface="Meiryo UI" panose="020B0604030504040204" pitchFamily="50" charset="-128"/>
                          <a:ea typeface="Meiryo UI" panose="020B0604030504040204" pitchFamily="50" charset="-128"/>
                        </a:rPr>
                        <a:t>[</a:t>
                      </a:r>
                      <a:r>
                        <a:rPr kumimoji="1" lang="ja-JP" altLang="en-US" sz="1600">
                          <a:latin typeface="Meiryo UI" panose="020B0604030504040204" pitchFamily="50" charset="-128"/>
                          <a:ea typeface="Meiryo UI" panose="020B0604030504040204" pitchFamily="50" charset="-128"/>
                        </a:rPr>
                        <a:t>発生条件と事象</a:t>
                      </a:r>
                      <a:r>
                        <a:rPr kumimoji="1" lang="en-US" altLang="ja-JP" sz="1600">
                          <a:latin typeface="Meiryo UI" panose="020B0604030504040204" pitchFamily="50" charset="-128"/>
                          <a:ea typeface="Meiryo UI" panose="020B0604030504040204" pitchFamily="50" charset="-128"/>
                        </a:rPr>
                        <a:t>]</a:t>
                      </a:r>
                    </a:p>
                    <a:p>
                      <a:r>
                        <a:rPr kumimoji="1" lang="ja-JP" altLang="en-US" sz="1600">
                          <a:latin typeface="Meiryo UI" panose="020B0604030504040204" pitchFamily="50" charset="-128"/>
                          <a:ea typeface="Meiryo UI" panose="020B0604030504040204" pitchFamily="50" charset="-128"/>
                        </a:rPr>
                        <a:t>　　下記の条件を満たすと、</a:t>
                      </a:r>
                      <a:r>
                        <a:rPr kumimoji="1" lang="en-US" altLang="ja-JP" sz="1600" err="1">
                          <a:latin typeface="Meiryo UI" panose="020B0604030504040204" pitchFamily="50" charset="-128"/>
                          <a:ea typeface="Meiryo UI" panose="020B0604030504040204" pitchFamily="50" charset="-128"/>
                        </a:rPr>
                        <a:t>WebDB</a:t>
                      </a:r>
                      <a:r>
                        <a:rPr kumimoji="1" lang="ja-JP" altLang="en-US" sz="1600">
                          <a:latin typeface="Meiryo UI" panose="020B0604030504040204" pitchFamily="50" charset="-128"/>
                          <a:ea typeface="Meiryo UI" panose="020B0604030504040204" pitchFamily="50" charset="-128"/>
                        </a:rPr>
                        <a:t>の定義取り込み時にエラーが発生します。</a:t>
                      </a:r>
                    </a:p>
                    <a:p>
                      <a:r>
                        <a:rPr kumimoji="1" lang="ja-JP" altLang="en-US" sz="1600">
                          <a:latin typeface="Meiryo UI" panose="020B0604030504040204" pitchFamily="50" charset="-128"/>
                          <a:ea typeface="Meiryo UI" panose="020B0604030504040204" pitchFamily="50" charset="-128"/>
                        </a:rPr>
                        <a:t>　　　・表示編集画面設定画面にて、表示項目制御が登録されている</a:t>
                      </a:r>
                    </a:p>
                    <a:p>
                      <a:r>
                        <a:rPr kumimoji="1" lang="ja-JP" altLang="en-US" sz="1600">
                          <a:latin typeface="Meiryo UI" panose="020B0604030504040204" pitchFamily="50" charset="-128"/>
                          <a:ea typeface="Meiryo UI" panose="020B0604030504040204" pitchFamily="50" charset="-128"/>
                        </a:rPr>
                        <a:t>　　　・レイアウト編集画面にて、</a:t>
                      </a:r>
                      <a:r>
                        <a:rPr kumimoji="1" lang="en-US" altLang="ja-JP" sz="1600" err="1">
                          <a:latin typeface="Meiryo UI" panose="020B0604030504040204" pitchFamily="50" charset="-128"/>
                          <a:ea typeface="Meiryo UI" panose="020B0604030504040204" pitchFamily="50" charset="-128"/>
                        </a:rPr>
                        <a:t>WebDB</a:t>
                      </a:r>
                      <a:r>
                        <a:rPr kumimoji="1" lang="ja-JP" altLang="en-US" sz="1600">
                          <a:latin typeface="Meiryo UI" panose="020B0604030504040204" pitchFamily="50" charset="-128"/>
                          <a:ea typeface="Meiryo UI" panose="020B0604030504040204" pitchFamily="50" charset="-128"/>
                        </a:rPr>
                        <a:t>間連携項目の一覧表示画面</a:t>
                      </a:r>
                      <a:r>
                        <a:rPr kumimoji="1" lang="en-US" altLang="ja-JP" sz="1600">
                          <a:latin typeface="Meiryo UI" panose="020B0604030504040204" pitchFamily="50" charset="-128"/>
                          <a:ea typeface="Meiryo UI" panose="020B0604030504040204" pitchFamily="50" charset="-128"/>
                        </a:rPr>
                        <a:t>/</a:t>
                      </a:r>
                      <a:r>
                        <a:rPr kumimoji="1" lang="ja-JP" altLang="en-US" sz="1600">
                          <a:latin typeface="Meiryo UI" panose="020B0604030504040204" pitchFamily="50" charset="-128"/>
                          <a:ea typeface="Meiryo UI" panose="020B0604030504040204" pitchFamily="50" charset="-128"/>
                        </a:rPr>
                        <a:t>表示編集画面が、表示項目制御で制御対象ブロックと</a:t>
                      </a:r>
                      <a:endParaRPr kumimoji="1" lang="en-US" altLang="ja-JP" sz="1600">
                        <a:latin typeface="Meiryo UI" panose="020B0604030504040204" pitchFamily="50" charset="-128"/>
                        <a:ea typeface="Meiryo UI" panose="020B0604030504040204" pitchFamily="50" charset="-128"/>
                      </a:endParaRPr>
                    </a:p>
                    <a:p>
                      <a:r>
                        <a:rPr kumimoji="1" lang="ja-JP" altLang="en-US" sz="1600">
                          <a:latin typeface="Meiryo UI" panose="020B0604030504040204" pitchFamily="50" charset="-128"/>
                          <a:ea typeface="Meiryo UI" panose="020B0604030504040204" pitchFamily="50" charset="-128"/>
                        </a:rPr>
                        <a:t>　　　　して指定されているレイアウトよりも上に配置されている</a:t>
                      </a:r>
                    </a:p>
                    <a:p>
                      <a:endParaRPr kumimoji="1" lang="ja-JP" altLang="en-US" sz="1600">
                        <a:latin typeface="Meiryo UI" panose="020B0604030504040204" pitchFamily="50" charset="-128"/>
                        <a:ea typeface="Meiryo UI" panose="020B0604030504040204" pitchFamily="50" charset="-128"/>
                      </a:endParaRPr>
                    </a:p>
                    <a:p>
                      <a:r>
                        <a:rPr kumimoji="1" lang="ja-JP" altLang="en-US" sz="1600">
                          <a:latin typeface="Meiryo UI" panose="020B0604030504040204" pitchFamily="50" charset="-128"/>
                          <a:ea typeface="Meiryo UI" panose="020B0604030504040204" pitchFamily="50" charset="-128"/>
                        </a:rPr>
                        <a:t>　　上記の条件に加えて下記の条件を満たすと、エラーは発生しませんが、取り込んだ定義の制御対象ブロックが別のレイアウトに</a:t>
                      </a:r>
                      <a:endParaRPr kumimoji="1" lang="en-US" altLang="ja-JP" sz="1600">
                        <a:latin typeface="Meiryo UI" panose="020B0604030504040204" pitchFamily="50" charset="-128"/>
                        <a:ea typeface="Meiryo UI" panose="020B0604030504040204" pitchFamily="50" charset="-128"/>
                      </a:endParaRPr>
                    </a:p>
                    <a:p>
                      <a:r>
                        <a:rPr kumimoji="1" lang="ja-JP" altLang="en-US" sz="1600">
                          <a:latin typeface="Meiryo UI" panose="020B0604030504040204" pitchFamily="50" charset="-128"/>
                          <a:ea typeface="Meiryo UI" panose="020B0604030504040204" pitchFamily="50" charset="-128"/>
                        </a:rPr>
                        <a:t>　　変わってしまいます。</a:t>
                      </a:r>
                    </a:p>
                    <a:p>
                      <a:r>
                        <a:rPr kumimoji="1" lang="ja-JP" altLang="en-US" sz="1600">
                          <a:latin typeface="Meiryo UI" panose="020B0604030504040204" pitchFamily="50" charset="-128"/>
                          <a:ea typeface="Meiryo UI" panose="020B0604030504040204" pitchFamily="50" charset="-128"/>
                        </a:rPr>
                        <a:t>　　　・制御対象ブロックとして設定されているレイアウトより下の表示制御対象になっている別のレイアウトがある</a:t>
                      </a:r>
                      <a:endParaRPr kumimoji="1" lang="en-US" altLang="ja-JP" sz="1600">
                        <a:latin typeface="Meiryo UI" panose="020B0604030504040204" pitchFamily="50" charset="-128"/>
                        <a:ea typeface="Meiryo UI" panose="020B0604030504040204" pitchFamily="50" charset="-128"/>
                      </a:endParaRPr>
                    </a:p>
                    <a:p>
                      <a:endParaRPr kumimoji="1" lang="en-US" altLang="ja-JP" sz="16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a:latin typeface="Meiryo UI" panose="020B0604030504040204" pitchFamily="50" charset="-128"/>
                          <a:ea typeface="Meiryo UI" panose="020B0604030504040204" pitchFamily="50" charset="-128"/>
                        </a:rPr>
                        <a:t>[</a:t>
                      </a:r>
                      <a:r>
                        <a:rPr kumimoji="1" lang="ja-JP" altLang="en-US" sz="1600">
                          <a:latin typeface="Meiryo UI" panose="020B0604030504040204" pitchFamily="50" charset="-128"/>
                          <a:ea typeface="Meiryo UI" panose="020B0604030504040204" pitchFamily="50" charset="-128"/>
                        </a:rPr>
                        <a:t>修正内容</a:t>
                      </a:r>
                      <a:r>
                        <a:rPr kumimoji="1" lang="en-US" altLang="ja-JP" sz="1600">
                          <a:latin typeface="Meiryo UI" panose="020B0604030504040204" pitchFamily="50" charset="-128"/>
                          <a:ea typeface="Meiryo UI" panose="020B0604030504040204" pitchFamily="50" charset="-128"/>
                        </a:rPr>
                        <a:t>]</a:t>
                      </a:r>
                    </a:p>
                    <a:p>
                      <a:r>
                        <a:rPr kumimoji="1" lang="ja-JP" altLang="en-US" sz="1600">
                          <a:latin typeface="Meiryo UI" panose="020B0604030504040204" pitchFamily="50" charset="-128"/>
                          <a:ea typeface="Meiryo UI" panose="020B0604030504040204" pitchFamily="50" charset="-128"/>
                        </a:rPr>
                        <a:t>　　発生条件を満たす場合でも正常に取り込めるように修正しました。</a:t>
                      </a:r>
                      <a:endParaRPr kumimoji="1" lang="en-US" altLang="ja-JP" sz="16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70990302"/>
                  </a:ext>
                </a:extLst>
              </a:tr>
            </a:tbl>
          </a:graphicData>
        </a:graphic>
      </p:graphicFrame>
      <p:sp>
        <p:nvSpPr>
          <p:cNvPr id="21" name="Text Box 68">
            <a:extLst>
              <a:ext uri="{FF2B5EF4-FFF2-40B4-BE49-F238E27FC236}">
                <a16:creationId xmlns:a16="http://schemas.microsoft.com/office/drawing/2014/main" id="{F73C64A4-31D2-5EE9-579C-FB881647DDE7}"/>
              </a:ext>
            </a:extLst>
          </p:cNvPr>
          <p:cNvSpPr txBox="1">
            <a:spLocks noChangeArrowheads="1"/>
          </p:cNvSpPr>
          <p:nvPr/>
        </p:nvSpPr>
        <p:spPr bwMode="auto">
          <a:xfrm>
            <a:off x="535964" y="930183"/>
            <a:ext cx="3002745" cy="523220"/>
          </a:xfrm>
          <a:prstGeom prst="rect">
            <a:avLst/>
          </a:prstGeom>
          <a:noFill/>
          <a:ln>
            <a:noFill/>
          </a:ln>
          <a:effectLst/>
        </p:spPr>
        <p:txBody>
          <a:bodyPr wrap="none">
            <a:spAutoFit/>
          </a:bodyPr>
          <a:lstStyle>
            <a:lvl1pPr marL="271463" indent="-271463">
              <a:defRPr>
                <a:solidFill>
                  <a:schemeClr val="tx1"/>
                </a:solidFill>
                <a:latin typeface="Arial" charset="0"/>
              </a:defRPr>
            </a:lvl1pPr>
            <a:lvl2pPr marL="541338">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marL="457200" indent="-457200" eaLnBrk="1" hangingPunct="1">
              <a:spcBef>
                <a:spcPct val="50000"/>
              </a:spcBef>
              <a:buClr>
                <a:srgbClr val="FF3300"/>
              </a:buClr>
              <a:buFont typeface="Wingdings" panose="05000000000000000000" pitchFamily="2" charset="2"/>
              <a:buChar char="n"/>
              <a:defRPr/>
            </a:pPr>
            <a:r>
              <a:rPr lang="ja-JP" altLang="en-US" sz="2800">
                <a:latin typeface="Meiryo UI" panose="020B0604030504040204" pitchFamily="50" charset="-128"/>
                <a:ea typeface="Meiryo UI" panose="020B0604030504040204" pitchFamily="50" charset="-128"/>
              </a:rPr>
              <a:t>その他留意事項</a:t>
            </a:r>
          </a:p>
        </p:txBody>
      </p:sp>
      <p:sp>
        <p:nvSpPr>
          <p:cNvPr id="4" name="テキスト ボックス 3">
            <a:extLst>
              <a:ext uri="{FF2B5EF4-FFF2-40B4-BE49-F238E27FC236}">
                <a16:creationId xmlns:a16="http://schemas.microsoft.com/office/drawing/2014/main" id="{87095A45-911A-7618-14C2-F7275FEE9CD9}"/>
              </a:ext>
            </a:extLst>
          </p:cNvPr>
          <p:cNvSpPr txBox="1"/>
          <p:nvPr/>
        </p:nvSpPr>
        <p:spPr>
          <a:xfrm>
            <a:off x="829920" y="1502885"/>
            <a:ext cx="2451923" cy="400110"/>
          </a:xfrm>
          <a:prstGeom prst="rect">
            <a:avLst/>
          </a:prstGeom>
          <a:noFill/>
        </p:spPr>
        <p:txBody>
          <a:bodyPr wrap="square" rtlCol="0">
            <a:spAutoFit/>
          </a:bodyPr>
          <a:lstStyle/>
          <a:p>
            <a:r>
              <a:rPr kumimoji="1" lang="ja-JP" altLang="en-US" sz="2000">
                <a:latin typeface="Meiryo UI" panose="020B0604030504040204" pitchFamily="50" charset="-128"/>
                <a:ea typeface="Meiryo UI" panose="020B0604030504040204" pitchFamily="50" charset="-128"/>
              </a:rPr>
              <a:t>＜</a:t>
            </a:r>
            <a:r>
              <a:rPr kumimoji="1" lang="en-US" altLang="ja-JP" sz="2000">
                <a:latin typeface="Meiryo UI" panose="020B0604030504040204" pitchFamily="50" charset="-128"/>
                <a:ea typeface="Meiryo UI" panose="020B0604030504040204" pitchFamily="50" charset="-128"/>
              </a:rPr>
              <a:t>Web</a:t>
            </a:r>
            <a:r>
              <a:rPr kumimoji="1" lang="ja-JP" altLang="en-US" sz="2000">
                <a:latin typeface="Meiryo UI" panose="020B0604030504040204" pitchFamily="50" charset="-128"/>
                <a:ea typeface="Meiryo UI" panose="020B0604030504040204" pitchFamily="50" charset="-128"/>
              </a:rPr>
              <a:t>データベース</a:t>
            </a:r>
            <a:r>
              <a:rPr lang="ja-JP" altLang="en-US" sz="2000">
                <a:latin typeface="Meiryo UI" panose="020B0604030504040204" pitchFamily="50" charset="-128"/>
                <a:ea typeface="Meiryo UI" panose="020B0604030504040204" pitchFamily="50" charset="-128"/>
              </a:rPr>
              <a:t>＞</a:t>
            </a:r>
            <a:endParaRPr kumimoji="1" lang="ja-JP" altLang="en-US" sz="20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836281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7C57FD2-15E8-4158-BE34-FE35D2EDA8B9}"/>
              </a:ext>
            </a:extLst>
          </p:cNvPr>
          <p:cNvSpPr>
            <a:spLocks noGrp="1"/>
          </p:cNvSpPr>
          <p:nvPr>
            <p:ph type="title"/>
          </p:nvPr>
        </p:nvSpPr>
        <p:spPr/>
        <p:txBody>
          <a:bodyPr>
            <a:normAutofit fontScale="90000"/>
          </a:bodyPr>
          <a:lstStyle/>
          <a:p>
            <a:r>
              <a:rPr lang="en-US" altLang="ja-JP"/>
              <a:t>3.</a:t>
            </a:r>
            <a:r>
              <a:rPr lang="ja-JP" altLang="en-US"/>
              <a:t>マイナーバージョンアップに伴う留意事項</a:t>
            </a:r>
            <a:r>
              <a:rPr lang="ja-JP" altLang="en-US" sz="2200"/>
              <a:t>（その他留意事項）</a:t>
            </a:r>
            <a:endParaRPr kumimoji="1" lang="ja-JP" altLang="en-US" sz="2200"/>
          </a:p>
        </p:txBody>
      </p:sp>
      <p:sp>
        <p:nvSpPr>
          <p:cNvPr id="7" name="フッター プレースホルダー 6">
            <a:extLst>
              <a:ext uri="{FF2B5EF4-FFF2-40B4-BE49-F238E27FC236}">
                <a16:creationId xmlns:a16="http://schemas.microsoft.com/office/drawing/2014/main" id="{FC0605F2-C3CE-47DC-BC92-DE886DB6C946}"/>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B4D0A42E-A8EC-4AA9-99CC-0988BCE9B592}"/>
              </a:ext>
            </a:extLst>
          </p:cNvPr>
          <p:cNvSpPr>
            <a:spLocks noGrp="1"/>
          </p:cNvSpPr>
          <p:nvPr>
            <p:ph type="sldNum" sz="quarter" idx="12"/>
          </p:nvPr>
        </p:nvSpPr>
        <p:spPr/>
        <p:txBody>
          <a:bodyPr/>
          <a:lstStyle/>
          <a:p>
            <a:fld id="{EA9BEE3E-AB6A-470B-94EF-94806EC83E93}" type="slidenum">
              <a:rPr kumimoji="1" lang="ja-JP" altLang="en-US" smtClean="0"/>
              <a:t>32</a:t>
            </a:fld>
            <a:endParaRPr kumimoji="1" lang="ja-JP" altLang="en-US"/>
          </a:p>
        </p:txBody>
      </p:sp>
      <p:graphicFrame>
        <p:nvGraphicFramePr>
          <p:cNvPr id="18" name="表 17">
            <a:extLst>
              <a:ext uri="{FF2B5EF4-FFF2-40B4-BE49-F238E27FC236}">
                <a16:creationId xmlns:a16="http://schemas.microsoft.com/office/drawing/2014/main" id="{28242D19-50CA-4604-8BBF-3C471BBBF37A}"/>
              </a:ext>
            </a:extLst>
          </p:cNvPr>
          <p:cNvGraphicFramePr>
            <a:graphicFrameLocks noGrp="1"/>
          </p:cNvGraphicFramePr>
          <p:nvPr>
            <p:extLst>
              <p:ext uri="{D42A27DB-BD31-4B8C-83A1-F6EECF244321}">
                <p14:modId xmlns:p14="http://schemas.microsoft.com/office/powerpoint/2010/main" val="912615827"/>
              </p:ext>
            </p:extLst>
          </p:nvPr>
        </p:nvGraphicFramePr>
        <p:xfrm>
          <a:off x="974768" y="1370769"/>
          <a:ext cx="10595390" cy="2865120"/>
        </p:xfrm>
        <a:graphic>
          <a:graphicData uri="http://schemas.openxmlformats.org/drawingml/2006/table">
            <a:tbl>
              <a:tblPr firstRow="1" bandRow="1">
                <a:tableStyleId>{912C8C85-51F0-491E-9774-3900AFEF0FD7}</a:tableStyleId>
              </a:tblPr>
              <a:tblGrid>
                <a:gridCol w="10595390">
                  <a:extLst>
                    <a:ext uri="{9D8B030D-6E8A-4147-A177-3AD203B41FA5}">
                      <a16:colId xmlns:a16="http://schemas.microsoft.com/office/drawing/2014/main" val="4178310525"/>
                    </a:ext>
                  </a:extLst>
                </a:gridCol>
              </a:tblGrid>
              <a:tr h="489749">
                <a:tc>
                  <a:txBody>
                    <a:bodyPr/>
                    <a:lstStyle/>
                    <a:p>
                      <a:pPr algn="l"/>
                      <a:r>
                        <a:rPr kumimoji="1" lang="ja-JP" altLang="en-US" sz="1600" b="0">
                          <a:solidFill>
                            <a:schemeClr val="tx1"/>
                          </a:solidFill>
                          <a:latin typeface="Meiryo UI" panose="020B0604030504040204" pitchFamily="50" charset="-128"/>
                          <a:ea typeface="Meiryo UI" panose="020B0604030504040204" pitchFamily="50" charset="-128"/>
                        </a:rPr>
                        <a:t>案件検索の検索操作によっては、本来コメントできない案件の申請内容表示画面にコメントボタンが表示されてしまう場合がある</a:t>
                      </a:r>
                      <a:r>
                        <a:rPr kumimoji="1" lang="en-US" altLang="ja-JP" sz="1600" b="0">
                          <a:solidFill>
                            <a:schemeClr val="tx1"/>
                          </a:solidFill>
                          <a:latin typeface="Meiryo UI" panose="020B0604030504040204" pitchFamily="50" charset="-128"/>
                          <a:ea typeface="Meiryo UI" panose="020B0604030504040204" pitchFamily="50" charset="-128"/>
                        </a:rPr>
                        <a:t>(#34924)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006566296"/>
                  </a:ext>
                </a:extLst>
              </a:tr>
              <a:tr h="1906887">
                <a:tc>
                  <a:txBody>
                    <a:bodyPr/>
                    <a:lstStyle/>
                    <a:p>
                      <a:r>
                        <a:rPr kumimoji="1" lang="en-US" altLang="ja-JP" sz="1600">
                          <a:latin typeface="Meiryo UI" panose="020B0604030504040204" pitchFamily="50" charset="-128"/>
                          <a:ea typeface="Meiryo UI" panose="020B0604030504040204" pitchFamily="50" charset="-128"/>
                        </a:rPr>
                        <a:t>[</a:t>
                      </a:r>
                      <a:r>
                        <a:rPr kumimoji="1" lang="ja-JP" altLang="en-US" sz="1600">
                          <a:latin typeface="Meiryo UI" panose="020B0604030504040204" pitchFamily="50" charset="-128"/>
                          <a:ea typeface="Meiryo UI" panose="020B0604030504040204" pitchFamily="50" charset="-128"/>
                        </a:rPr>
                        <a:t>発生条件</a:t>
                      </a:r>
                      <a:r>
                        <a:rPr kumimoji="1" lang="en-US" altLang="ja-JP" sz="1600">
                          <a:latin typeface="Meiryo UI" panose="020B0604030504040204" pitchFamily="50" charset="-128"/>
                          <a:ea typeface="Meiryo UI" panose="020B0604030504040204" pitchFamily="50" charset="-128"/>
                        </a:rPr>
                        <a:t>]</a:t>
                      </a:r>
                    </a:p>
                    <a:p>
                      <a:r>
                        <a:rPr kumimoji="1" lang="ja-JP" altLang="en-US" sz="1600">
                          <a:latin typeface="Meiryo UI" panose="020B0604030504040204" pitchFamily="50" charset="-128"/>
                          <a:ea typeface="Meiryo UI" panose="020B0604030504040204" pitchFamily="50" charset="-128"/>
                        </a:rPr>
                        <a:t>　　</a:t>
                      </a:r>
                      <a:r>
                        <a:rPr kumimoji="1" lang="en-US" altLang="ja-JP" sz="1600">
                          <a:latin typeface="Meiryo UI" panose="020B0604030504040204" pitchFamily="50" charset="-128"/>
                          <a:ea typeface="Meiryo UI" panose="020B0604030504040204" pitchFamily="50" charset="-128"/>
                        </a:rPr>
                        <a:t>※</a:t>
                      </a:r>
                      <a:r>
                        <a:rPr kumimoji="1" lang="ja-JP" altLang="en-US" sz="1600">
                          <a:latin typeface="Meiryo UI" panose="020B0604030504040204" pitchFamily="50" charset="-128"/>
                          <a:ea typeface="Meiryo UI" panose="020B0604030504040204" pitchFamily="50" charset="-128"/>
                        </a:rPr>
                        <a:t>本来は出来ない操作が出来てしまうため、発生条件は非公開と致します。</a:t>
                      </a:r>
                      <a:endParaRPr kumimoji="1" lang="en-US" altLang="ja-JP" sz="1600">
                        <a:latin typeface="Meiryo UI" panose="020B0604030504040204" pitchFamily="50" charset="-128"/>
                        <a:ea typeface="Meiryo UI" panose="020B0604030504040204" pitchFamily="50" charset="-128"/>
                      </a:endParaRPr>
                    </a:p>
                    <a:p>
                      <a:endParaRPr kumimoji="1" lang="en-US" altLang="ja-JP" sz="16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a:latin typeface="Meiryo UI" panose="020B0604030504040204" pitchFamily="50" charset="-128"/>
                          <a:ea typeface="Meiryo UI" panose="020B0604030504040204" pitchFamily="50" charset="-128"/>
                        </a:rPr>
                        <a:t>[</a:t>
                      </a:r>
                      <a:r>
                        <a:rPr kumimoji="1" lang="ja-JP" altLang="en-US" sz="1600">
                          <a:latin typeface="Meiryo UI" panose="020B0604030504040204" pitchFamily="50" charset="-128"/>
                          <a:ea typeface="Meiryo UI" panose="020B0604030504040204" pitchFamily="50" charset="-128"/>
                        </a:rPr>
                        <a:t>事象</a:t>
                      </a:r>
                      <a:r>
                        <a:rPr kumimoji="1" lang="en-US" altLang="ja-JP" sz="160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　　本来はコメントボタンが表示されないはずのユーザーが内容表示画面を表示した際にコメントボタンが表示され、コメントができて</a:t>
                      </a:r>
                      <a:endParaRPr kumimoji="1" lang="en-US" altLang="ja-JP" sz="16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　　しまいます。</a:t>
                      </a:r>
                      <a:endParaRPr kumimoji="1" lang="en-US" altLang="ja-JP" sz="16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6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a:latin typeface="Meiryo UI" panose="020B0604030504040204" pitchFamily="50" charset="-128"/>
                          <a:ea typeface="Meiryo UI" panose="020B0604030504040204" pitchFamily="50" charset="-128"/>
                        </a:rPr>
                        <a:t>[</a:t>
                      </a:r>
                      <a:r>
                        <a:rPr kumimoji="1" lang="ja-JP" altLang="en-US" sz="1600">
                          <a:latin typeface="Meiryo UI" panose="020B0604030504040204" pitchFamily="50" charset="-128"/>
                          <a:ea typeface="Meiryo UI" panose="020B0604030504040204" pitchFamily="50" charset="-128"/>
                        </a:rPr>
                        <a:t>修正内容</a:t>
                      </a:r>
                      <a:r>
                        <a:rPr kumimoji="1" lang="en-US" altLang="ja-JP" sz="160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　　コメントボタンが表示されないように修正しました。</a:t>
                      </a:r>
                      <a:endParaRPr kumimoji="1" lang="en-US" altLang="ja-JP" sz="16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70990302"/>
                  </a:ext>
                </a:extLst>
              </a:tr>
            </a:tbl>
          </a:graphicData>
        </a:graphic>
      </p:graphicFrame>
      <p:sp>
        <p:nvSpPr>
          <p:cNvPr id="4" name="テキスト ボックス 3">
            <a:extLst>
              <a:ext uri="{FF2B5EF4-FFF2-40B4-BE49-F238E27FC236}">
                <a16:creationId xmlns:a16="http://schemas.microsoft.com/office/drawing/2014/main" id="{9B053399-69CA-BC97-9F89-6FBD6D76A1C5}"/>
              </a:ext>
            </a:extLst>
          </p:cNvPr>
          <p:cNvSpPr txBox="1"/>
          <p:nvPr/>
        </p:nvSpPr>
        <p:spPr>
          <a:xfrm>
            <a:off x="820867" y="968980"/>
            <a:ext cx="2451923" cy="400110"/>
          </a:xfrm>
          <a:prstGeom prst="rect">
            <a:avLst/>
          </a:prstGeom>
          <a:noFill/>
        </p:spPr>
        <p:txBody>
          <a:bodyPr wrap="square" rtlCol="0">
            <a:spAutoFit/>
          </a:bodyPr>
          <a:lstStyle/>
          <a:p>
            <a:r>
              <a:rPr lang="ja-JP" altLang="en-US" sz="2000">
                <a:latin typeface="Meiryo UI" panose="020B0604030504040204" pitchFamily="50" charset="-128"/>
                <a:ea typeface="Meiryo UI" panose="020B0604030504040204" pitchFamily="50" charset="-128"/>
              </a:rPr>
              <a:t>＜</a:t>
            </a:r>
            <a:r>
              <a:rPr kumimoji="1" lang="ja-JP" altLang="en-US" sz="2000">
                <a:latin typeface="Meiryo UI" panose="020B0604030504040204" pitchFamily="50" charset="-128"/>
                <a:ea typeface="Meiryo UI" panose="020B0604030504040204" pitchFamily="50" charset="-128"/>
              </a:rPr>
              <a:t>汎用申請</a:t>
            </a:r>
            <a:r>
              <a:rPr lang="ja-JP" altLang="en-US" sz="2000">
                <a:latin typeface="Meiryo UI" panose="020B0604030504040204" pitchFamily="50" charset="-128"/>
                <a:ea typeface="Meiryo UI" panose="020B0604030504040204" pitchFamily="50" charset="-128"/>
              </a:rPr>
              <a:t>＞</a:t>
            </a:r>
            <a:endParaRPr kumimoji="1" lang="ja-JP" altLang="en-US" sz="20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340618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A666F5-DBD8-C02D-1BF1-25A5A154E01B}"/>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2B5886A6-E9AC-F923-6386-1368DD474EF6}"/>
              </a:ext>
            </a:extLst>
          </p:cNvPr>
          <p:cNvSpPr>
            <a:spLocks noGrp="1"/>
          </p:cNvSpPr>
          <p:nvPr>
            <p:ph type="title"/>
          </p:nvPr>
        </p:nvSpPr>
        <p:spPr/>
        <p:txBody>
          <a:bodyPr>
            <a:normAutofit fontScale="90000"/>
          </a:bodyPr>
          <a:lstStyle/>
          <a:p>
            <a:r>
              <a:rPr lang="en-US" altLang="ja-JP"/>
              <a:t>3.</a:t>
            </a:r>
            <a:r>
              <a:rPr lang="ja-JP" altLang="en-US"/>
              <a:t>マイナーバージョンアップに伴う留意事項</a:t>
            </a:r>
            <a:r>
              <a:rPr lang="ja-JP" altLang="en-US" sz="2200"/>
              <a:t>（その他留意事項）</a:t>
            </a:r>
            <a:endParaRPr kumimoji="1" lang="ja-JP" altLang="en-US" sz="2200"/>
          </a:p>
        </p:txBody>
      </p:sp>
      <p:sp>
        <p:nvSpPr>
          <p:cNvPr id="7" name="フッター プレースホルダー 6">
            <a:extLst>
              <a:ext uri="{FF2B5EF4-FFF2-40B4-BE49-F238E27FC236}">
                <a16:creationId xmlns:a16="http://schemas.microsoft.com/office/drawing/2014/main" id="{5FBA9818-AC49-7818-F6CF-0686908A792B}"/>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FFE1103D-3C86-6B9E-A5B3-D28DE227432C}"/>
              </a:ext>
            </a:extLst>
          </p:cNvPr>
          <p:cNvSpPr>
            <a:spLocks noGrp="1"/>
          </p:cNvSpPr>
          <p:nvPr>
            <p:ph type="sldNum" sz="quarter" idx="12"/>
          </p:nvPr>
        </p:nvSpPr>
        <p:spPr/>
        <p:txBody>
          <a:bodyPr/>
          <a:lstStyle/>
          <a:p>
            <a:fld id="{EA9BEE3E-AB6A-470B-94EF-94806EC83E93}" type="slidenum">
              <a:rPr kumimoji="1" lang="ja-JP" altLang="en-US" smtClean="0"/>
              <a:t>33</a:t>
            </a:fld>
            <a:endParaRPr kumimoji="1" lang="ja-JP" altLang="en-US"/>
          </a:p>
        </p:txBody>
      </p:sp>
      <p:graphicFrame>
        <p:nvGraphicFramePr>
          <p:cNvPr id="18" name="表 17">
            <a:extLst>
              <a:ext uri="{FF2B5EF4-FFF2-40B4-BE49-F238E27FC236}">
                <a16:creationId xmlns:a16="http://schemas.microsoft.com/office/drawing/2014/main" id="{9732F76D-6560-16CB-9A31-3F112F4300C9}"/>
              </a:ext>
            </a:extLst>
          </p:cNvPr>
          <p:cNvGraphicFramePr>
            <a:graphicFrameLocks noGrp="1"/>
          </p:cNvGraphicFramePr>
          <p:nvPr>
            <p:extLst>
              <p:ext uri="{D42A27DB-BD31-4B8C-83A1-F6EECF244321}">
                <p14:modId xmlns:p14="http://schemas.microsoft.com/office/powerpoint/2010/main" val="1000146566"/>
              </p:ext>
            </p:extLst>
          </p:nvPr>
        </p:nvGraphicFramePr>
        <p:xfrm>
          <a:off x="974768" y="1370768"/>
          <a:ext cx="10595390" cy="5059680"/>
        </p:xfrm>
        <a:graphic>
          <a:graphicData uri="http://schemas.openxmlformats.org/drawingml/2006/table">
            <a:tbl>
              <a:tblPr firstRow="1" bandRow="1">
                <a:tableStyleId>{912C8C85-51F0-491E-9774-3900AFEF0FD7}</a:tableStyleId>
              </a:tblPr>
              <a:tblGrid>
                <a:gridCol w="10595390">
                  <a:extLst>
                    <a:ext uri="{9D8B030D-6E8A-4147-A177-3AD203B41FA5}">
                      <a16:colId xmlns:a16="http://schemas.microsoft.com/office/drawing/2014/main" val="4178310525"/>
                    </a:ext>
                  </a:extLst>
                </a:gridCol>
              </a:tblGrid>
              <a:tr h="385604">
                <a:tc>
                  <a:txBody>
                    <a:bodyPr/>
                    <a:lstStyle/>
                    <a:p>
                      <a:pPr algn="l"/>
                      <a:r>
                        <a:rPr kumimoji="1" lang="ja-JP" altLang="en-US" sz="1600" b="0">
                          <a:solidFill>
                            <a:schemeClr val="tx1"/>
                          </a:solidFill>
                          <a:latin typeface="Meiryo UI" panose="020B0604030504040204" pitchFamily="50" charset="-128"/>
                          <a:ea typeface="Meiryo UI" panose="020B0604030504040204" pitchFamily="50" charset="-128"/>
                        </a:rPr>
                        <a:t>同報追加後に合議受付者が合議者を選択して受付完了すると、ルート上、合議審議者の後ろに合議者が入ってしまう</a:t>
                      </a:r>
                      <a:r>
                        <a:rPr kumimoji="1" lang="en-US" altLang="ja-JP" sz="1600" b="0">
                          <a:solidFill>
                            <a:schemeClr val="tx1"/>
                          </a:solidFill>
                          <a:latin typeface="Meiryo UI" panose="020B0604030504040204" pitchFamily="50" charset="-128"/>
                          <a:ea typeface="Meiryo UI" panose="020B0604030504040204" pitchFamily="50" charset="-128"/>
                        </a:rPr>
                        <a:t>(#37161)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006566296"/>
                  </a:ext>
                </a:extLst>
              </a:tr>
              <a:tr h="4069638">
                <a:tc>
                  <a:txBody>
                    <a:bodyPr/>
                    <a:lstStyle/>
                    <a:p>
                      <a:r>
                        <a:rPr kumimoji="1" lang="en-US" altLang="ja-JP" sz="1600">
                          <a:latin typeface="Meiryo UI" panose="020B0604030504040204" pitchFamily="50" charset="-128"/>
                          <a:ea typeface="Meiryo UI" panose="020B0604030504040204" pitchFamily="50" charset="-128"/>
                        </a:rPr>
                        <a:t>[</a:t>
                      </a:r>
                      <a:r>
                        <a:rPr kumimoji="1" lang="ja-JP" altLang="en-US" sz="1600">
                          <a:latin typeface="Meiryo UI" panose="020B0604030504040204" pitchFamily="50" charset="-128"/>
                          <a:ea typeface="Meiryo UI" panose="020B0604030504040204" pitchFamily="50" charset="-128"/>
                        </a:rPr>
                        <a:t>発生条件</a:t>
                      </a:r>
                      <a:r>
                        <a:rPr kumimoji="1" lang="en-US" altLang="ja-JP" sz="1600">
                          <a:latin typeface="Meiryo UI" panose="020B0604030504040204" pitchFamily="50" charset="-128"/>
                          <a:ea typeface="Meiryo UI" panose="020B0604030504040204" pitchFamily="50" charset="-128"/>
                        </a:rPr>
                        <a:t>]</a:t>
                      </a:r>
                    </a:p>
                    <a:p>
                      <a:r>
                        <a:rPr kumimoji="1" lang="ja-JP" altLang="en-US" sz="1600">
                          <a:latin typeface="Meiryo UI" panose="020B0604030504040204" pitchFamily="50" charset="-128"/>
                          <a:ea typeface="Meiryo UI" panose="020B0604030504040204" pitchFamily="50" charset="-128"/>
                        </a:rPr>
                        <a:t>　　以下の条件を全て満たす場合に発生します。</a:t>
                      </a:r>
                    </a:p>
                    <a:p>
                      <a:r>
                        <a:rPr kumimoji="1" lang="ja-JP" altLang="en-US" sz="1600">
                          <a:latin typeface="Meiryo UI" panose="020B0604030504040204" pitchFamily="50" charset="-128"/>
                          <a:ea typeface="Meiryo UI" panose="020B0604030504040204" pitchFamily="50" charset="-128"/>
                        </a:rPr>
                        <a:t>　　　・ルートに合議受付／合議候補者／合議審議者を含む合議組織が存在する申請データ</a:t>
                      </a:r>
                    </a:p>
                    <a:p>
                      <a:r>
                        <a:rPr kumimoji="1" lang="ja-JP" altLang="en-US" sz="1600">
                          <a:latin typeface="Meiryo UI" panose="020B0604030504040204" pitchFamily="50" charset="-128"/>
                          <a:ea typeface="Meiryo UI" panose="020B0604030504040204" pitchFamily="50" charset="-128"/>
                        </a:rPr>
                        <a:t>　　　・「受付完了」を実施していない状態で、合議受付者、合議審議者、それ以降の審議者が「同報追加」ボタンより同報者を</a:t>
                      </a:r>
                      <a:endParaRPr kumimoji="1" lang="en-US" altLang="ja-JP" sz="1600">
                        <a:latin typeface="Meiryo UI" panose="020B0604030504040204" pitchFamily="50" charset="-128"/>
                        <a:ea typeface="Meiryo UI" panose="020B0604030504040204" pitchFamily="50" charset="-128"/>
                      </a:endParaRPr>
                    </a:p>
                    <a:p>
                      <a:r>
                        <a:rPr kumimoji="1" lang="ja-JP" altLang="en-US" sz="1600">
                          <a:latin typeface="Meiryo UI" panose="020B0604030504040204" pitchFamily="50" charset="-128"/>
                          <a:ea typeface="Meiryo UI" panose="020B0604030504040204" pitchFamily="50" charset="-128"/>
                        </a:rPr>
                        <a:t>　　　　追加する</a:t>
                      </a:r>
                    </a:p>
                    <a:p>
                      <a:r>
                        <a:rPr kumimoji="1" lang="ja-JP" altLang="en-US" sz="1600">
                          <a:latin typeface="Meiryo UI" panose="020B0604030504040204" pitchFamily="50" charset="-128"/>
                          <a:ea typeface="Meiryo UI" panose="020B0604030504040204" pitchFamily="50" charset="-128"/>
                        </a:rPr>
                        <a:t>　　　</a:t>
                      </a:r>
                      <a:r>
                        <a:rPr kumimoji="1" lang="en-US" altLang="ja-JP" sz="1600">
                          <a:latin typeface="Meiryo UI" panose="020B0604030504040204" pitchFamily="50" charset="-128"/>
                          <a:ea typeface="Meiryo UI" panose="020B0604030504040204" pitchFamily="50" charset="-128"/>
                        </a:rPr>
                        <a:t>※ </a:t>
                      </a:r>
                      <a:r>
                        <a:rPr kumimoji="1" lang="ja-JP" altLang="en-US" sz="1600">
                          <a:latin typeface="Meiryo UI" panose="020B0604030504040204" pitchFamily="50" charset="-128"/>
                          <a:ea typeface="Meiryo UI" panose="020B0604030504040204" pitchFamily="50" charset="-128"/>
                        </a:rPr>
                        <a:t>「同報追加」ボタンによる同報追加機能は </a:t>
                      </a:r>
                      <a:r>
                        <a:rPr kumimoji="1" lang="en-US" altLang="ja-JP" sz="1600">
                          <a:latin typeface="Meiryo UI" panose="020B0604030504040204" pitchFamily="50" charset="-128"/>
                          <a:ea typeface="Meiryo UI" panose="020B0604030504040204" pitchFamily="50" charset="-128"/>
                        </a:rPr>
                        <a:t>Ver3.4c </a:t>
                      </a:r>
                      <a:r>
                        <a:rPr kumimoji="1" lang="ja-JP" altLang="en-US" sz="1600">
                          <a:latin typeface="Meiryo UI" panose="020B0604030504040204" pitchFamily="50" charset="-128"/>
                          <a:ea typeface="Meiryo UI" panose="020B0604030504040204" pitchFamily="50" charset="-128"/>
                        </a:rPr>
                        <a:t>から追加された機能になります。</a:t>
                      </a:r>
                    </a:p>
                    <a:p>
                      <a:r>
                        <a:rPr kumimoji="1" lang="ja-JP" altLang="en-US" sz="1600">
                          <a:latin typeface="Meiryo UI" panose="020B0604030504040204" pitchFamily="50" charset="-128"/>
                          <a:ea typeface="Meiryo UI" panose="020B0604030504040204" pitchFamily="50" charset="-128"/>
                        </a:rPr>
                        <a:t>　　　</a:t>
                      </a:r>
                      <a:r>
                        <a:rPr kumimoji="1" lang="en-US" altLang="ja-JP" sz="1600">
                          <a:latin typeface="Meiryo UI" panose="020B0604030504040204" pitchFamily="50" charset="-128"/>
                          <a:ea typeface="Meiryo UI" panose="020B0604030504040204" pitchFamily="50" charset="-128"/>
                        </a:rPr>
                        <a:t>※ </a:t>
                      </a:r>
                      <a:r>
                        <a:rPr kumimoji="1" lang="ja-JP" altLang="en-US" sz="1600">
                          <a:latin typeface="Meiryo UI" panose="020B0604030504040204" pitchFamily="50" charset="-128"/>
                          <a:ea typeface="Meiryo UI" panose="020B0604030504040204" pitchFamily="50" charset="-128"/>
                        </a:rPr>
                        <a:t>「受付完了」を実施済みの状態で「同報追加」した場合は発生しません。</a:t>
                      </a:r>
                    </a:p>
                    <a:p>
                      <a:r>
                        <a:rPr kumimoji="1" lang="ja-JP" altLang="en-US" sz="1600">
                          <a:latin typeface="Meiryo UI" panose="020B0604030504040204" pitchFamily="50" charset="-128"/>
                          <a:ea typeface="Meiryo UI" panose="020B0604030504040204" pitchFamily="50" charset="-128"/>
                        </a:rPr>
                        <a:t>　　　</a:t>
                      </a:r>
                      <a:r>
                        <a:rPr kumimoji="1" lang="en-US" altLang="ja-JP" sz="1600">
                          <a:latin typeface="Meiryo UI" panose="020B0604030504040204" pitchFamily="50" charset="-128"/>
                          <a:ea typeface="Meiryo UI" panose="020B0604030504040204" pitchFamily="50" charset="-128"/>
                        </a:rPr>
                        <a:t>※ </a:t>
                      </a:r>
                      <a:r>
                        <a:rPr kumimoji="1" lang="ja-JP" altLang="en-US" sz="1600">
                          <a:latin typeface="Meiryo UI" panose="020B0604030504040204" pitchFamily="50" charset="-128"/>
                          <a:ea typeface="Meiryo UI" panose="020B0604030504040204" pitchFamily="50" charset="-128"/>
                        </a:rPr>
                        <a:t>「同報追加」ボタンから遷移したルート編集画面で、同報者を追加せずに「確定」ボタンをクリックした場合も発生します。</a:t>
                      </a:r>
                    </a:p>
                    <a:p>
                      <a:r>
                        <a:rPr kumimoji="1" lang="ja-JP" altLang="en-US" sz="1600">
                          <a:latin typeface="Meiryo UI" panose="020B0604030504040204" pitchFamily="50" charset="-128"/>
                          <a:ea typeface="Meiryo UI" panose="020B0604030504040204" pitchFamily="50" charset="-128"/>
                        </a:rPr>
                        <a:t>　　　</a:t>
                      </a:r>
                      <a:r>
                        <a:rPr kumimoji="1" lang="en-US" altLang="ja-JP" sz="1600">
                          <a:latin typeface="Meiryo UI" panose="020B0604030504040204" pitchFamily="50" charset="-128"/>
                          <a:ea typeface="Meiryo UI" panose="020B0604030504040204" pitchFamily="50" charset="-128"/>
                        </a:rPr>
                        <a:t>※ </a:t>
                      </a:r>
                      <a:r>
                        <a:rPr kumimoji="1" lang="ja-JP" altLang="en-US" sz="1600">
                          <a:latin typeface="Meiryo UI" panose="020B0604030504040204" pitchFamily="50" charset="-128"/>
                          <a:ea typeface="Meiryo UI" panose="020B0604030504040204" pitchFamily="50" charset="-128"/>
                        </a:rPr>
                        <a:t>「同報追加」は、処理中だけではなく承認予定の状態でも行えますが、いずれの「同報追加」でも発生します。</a:t>
                      </a:r>
                    </a:p>
                    <a:p>
                      <a:r>
                        <a:rPr kumimoji="1" lang="ja-JP" altLang="en-US" sz="1600">
                          <a:latin typeface="Meiryo UI" panose="020B0604030504040204" pitchFamily="50" charset="-128"/>
                          <a:ea typeface="Meiryo UI" panose="020B0604030504040204" pitchFamily="50" charset="-128"/>
                        </a:rPr>
                        <a:t>　　ただし、合議審議者とそれ以降の審議者に関しては、必ず「受付完了」 した後に処理中となるため、処理中の「同報追加」で</a:t>
                      </a:r>
                      <a:endParaRPr kumimoji="1" lang="en-US" altLang="ja-JP" sz="1600">
                        <a:latin typeface="Meiryo UI" panose="020B0604030504040204" pitchFamily="50" charset="-128"/>
                        <a:ea typeface="Meiryo UI" panose="020B0604030504040204" pitchFamily="50" charset="-128"/>
                      </a:endParaRPr>
                    </a:p>
                    <a:p>
                      <a:r>
                        <a:rPr kumimoji="1" lang="ja-JP" altLang="en-US" sz="1600">
                          <a:latin typeface="Meiryo UI" panose="020B0604030504040204" pitchFamily="50" charset="-128"/>
                          <a:ea typeface="Meiryo UI" panose="020B0604030504040204" pitchFamily="50" charset="-128"/>
                        </a:rPr>
                        <a:t>　　発生するのは合議受付者のみとなります。</a:t>
                      </a:r>
                      <a:endParaRPr kumimoji="1" lang="en-US" altLang="ja-JP" sz="16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a:latin typeface="Meiryo UI" panose="020B0604030504040204" pitchFamily="50" charset="-128"/>
                          <a:ea typeface="Meiryo UI" panose="020B0604030504040204" pitchFamily="50" charset="-128"/>
                        </a:rPr>
                        <a:t>[</a:t>
                      </a:r>
                      <a:r>
                        <a:rPr kumimoji="1" lang="ja-JP" altLang="en-US" sz="1600">
                          <a:latin typeface="Meiryo UI" panose="020B0604030504040204" pitchFamily="50" charset="-128"/>
                          <a:ea typeface="Meiryo UI" panose="020B0604030504040204" pitchFamily="50" charset="-128"/>
                        </a:rPr>
                        <a:t>事象</a:t>
                      </a:r>
                      <a:r>
                        <a:rPr kumimoji="1" lang="en-US" altLang="ja-JP" sz="160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　　発生条件を満たした場合、合議受付者が合議者を選択して「受付完了」を実施すると、本来はルート上の合議審議者の前に</a:t>
                      </a:r>
                      <a:endParaRPr kumimoji="1" lang="en-US" altLang="ja-JP" sz="16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　　合議者が入るところ、合議審議者の後に合議者が入ってしまいます。</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　　本事象が発生した場合、合議者には承認依頼が届き、審議処理を行えますが、合議審議者やその後の審議者等には承認</a:t>
                      </a:r>
                      <a:endParaRPr kumimoji="1" lang="en-US" altLang="ja-JP" sz="16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　　依頼が届かず、承認予定のまま残り続け、フローが完了しません。</a:t>
                      </a:r>
                      <a:endParaRPr kumimoji="1" lang="en-US" altLang="ja-JP" sz="16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a:latin typeface="Meiryo UI" panose="020B0604030504040204" pitchFamily="50" charset="-128"/>
                          <a:ea typeface="Meiryo UI" panose="020B0604030504040204" pitchFamily="50" charset="-128"/>
                        </a:rPr>
                        <a:t>[</a:t>
                      </a:r>
                      <a:r>
                        <a:rPr kumimoji="1" lang="ja-JP" altLang="en-US" sz="1600">
                          <a:latin typeface="Meiryo UI" panose="020B0604030504040204" pitchFamily="50" charset="-128"/>
                          <a:ea typeface="Meiryo UI" panose="020B0604030504040204" pitchFamily="50" charset="-128"/>
                        </a:rPr>
                        <a:t>修正内容</a:t>
                      </a:r>
                      <a:r>
                        <a:rPr kumimoji="1" lang="en-US" altLang="ja-JP" sz="160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　　合議審議者の前に合議者が入り、正常にフローするように修正しました。</a:t>
                      </a:r>
                      <a:endParaRPr kumimoji="1" lang="en-US" altLang="ja-JP" sz="16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70990302"/>
                  </a:ext>
                </a:extLst>
              </a:tr>
            </a:tbl>
          </a:graphicData>
        </a:graphic>
      </p:graphicFrame>
      <p:sp>
        <p:nvSpPr>
          <p:cNvPr id="4" name="テキスト ボックス 3">
            <a:extLst>
              <a:ext uri="{FF2B5EF4-FFF2-40B4-BE49-F238E27FC236}">
                <a16:creationId xmlns:a16="http://schemas.microsoft.com/office/drawing/2014/main" id="{A248C638-9CDF-6C42-B6C6-9649C1FE04FD}"/>
              </a:ext>
            </a:extLst>
          </p:cNvPr>
          <p:cNvSpPr txBox="1"/>
          <p:nvPr/>
        </p:nvSpPr>
        <p:spPr>
          <a:xfrm>
            <a:off x="820867" y="950874"/>
            <a:ext cx="2451923" cy="400110"/>
          </a:xfrm>
          <a:prstGeom prst="rect">
            <a:avLst/>
          </a:prstGeom>
          <a:noFill/>
        </p:spPr>
        <p:txBody>
          <a:bodyPr wrap="square" rtlCol="0">
            <a:spAutoFit/>
          </a:bodyPr>
          <a:lstStyle/>
          <a:p>
            <a:r>
              <a:rPr lang="ja-JP" altLang="en-US" sz="2000">
                <a:latin typeface="Meiryo UI" panose="020B0604030504040204" pitchFamily="50" charset="-128"/>
                <a:ea typeface="Meiryo UI" panose="020B0604030504040204" pitchFamily="50" charset="-128"/>
              </a:rPr>
              <a:t>＜</a:t>
            </a:r>
            <a:r>
              <a:rPr kumimoji="1" lang="ja-JP" altLang="en-US" sz="2000">
                <a:latin typeface="Meiryo UI" panose="020B0604030504040204" pitchFamily="50" charset="-128"/>
                <a:ea typeface="Meiryo UI" panose="020B0604030504040204" pitchFamily="50" charset="-128"/>
              </a:rPr>
              <a:t>ワークフロー＞</a:t>
            </a:r>
          </a:p>
        </p:txBody>
      </p:sp>
    </p:spTree>
    <p:extLst>
      <p:ext uri="{BB962C8B-B14F-4D97-AF65-F5344CB8AC3E}">
        <p14:creationId xmlns:p14="http://schemas.microsoft.com/office/powerpoint/2010/main" val="15610246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EEBD34-4E73-D5CE-21D6-6A669034B41E}"/>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887FEE6C-ED79-76D0-7254-80F20CCB4119}"/>
              </a:ext>
            </a:extLst>
          </p:cNvPr>
          <p:cNvSpPr>
            <a:spLocks noGrp="1"/>
          </p:cNvSpPr>
          <p:nvPr>
            <p:ph type="title"/>
          </p:nvPr>
        </p:nvSpPr>
        <p:spPr/>
        <p:txBody>
          <a:bodyPr>
            <a:normAutofit fontScale="90000"/>
          </a:bodyPr>
          <a:lstStyle/>
          <a:p>
            <a:r>
              <a:rPr lang="en-US" altLang="ja-JP"/>
              <a:t>3.</a:t>
            </a:r>
            <a:r>
              <a:rPr lang="ja-JP" altLang="en-US"/>
              <a:t>マイナーバージョンアップに伴う留意事項</a:t>
            </a:r>
            <a:r>
              <a:rPr lang="ja-JP" altLang="en-US" sz="2200"/>
              <a:t>（その他留意事項）</a:t>
            </a:r>
            <a:endParaRPr kumimoji="1" lang="ja-JP" altLang="en-US" sz="2200"/>
          </a:p>
        </p:txBody>
      </p:sp>
      <p:sp>
        <p:nvSpPr>
          <p:cNvPr id="7" name="フッター プレースホルダー 6">
            <a:extLst>
              <a:ext uri="{FF2B5EF4-FFF2-40B4-BE49-F238E27FC236}">
                <a16:creationId xmlns:a16="http://schemas.microsoft.com/office/drawing/2014/main" id="{6D29F606-22EC-8FBD-5FCD-75D7C323299A}"/>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6CCF0A4D-8337-98DC-73B7-DE8EAC67F2CA}"/>
              </a:ext>
            </a:extLst>
          </p:cNvPr>
          <p:cNvSpPr>
            <a:spLocks noGrp="1"/>
          </p:cNvSpPr>
          <p:nvPr>
            <p:ph type="sldNum" sz="quarter" idx="12"/>
          </p:nvPr>
        </p:nvSpPr>
        <p:spPr/>
        <p:txBody>
          <a:bodyPr/>
          <a:lstStyle/>
          <a:p>
            <a:fld id="{EA9BEE3E-AB6A-470B-94EF-94806EC83E93}" type="slidenum">
              <a:rPr kumimoji="1" lang="ja-JP" altLang="en-US" smtClean="0"/>
              <a:t>34</a:t>
            </a:fld>
            <a:endParaRPr kumimoji="1" lang="ja-JP" altLang="en-US"/>
          </a:p>
        </p:txBody>
      </p:sp>
      <p:graphicFrame>
        <p:nvGraphicFramePr>
          <p:cNvPr id="18" name="表 17">
            <a:extLst>
              <a:ext uri="{FF2B5EF4-FFF2-40B4-BE49-F238E27FC236}">
                <a16:creationId xmlns:a16="http://schemas.microsoft.com/office/drawing/2014/main" id="{ACD33A83-BC77-AD10-9CD3-CC92645BB3FB}"/>
              </a:ext>
            </a:extLst>
          </p:cNvPr>
          <p:cNvGraphicFramePr>
            <a:graphicFrameLocks noGrp="1"/>
          </p:cNvGraphicFramePr>
          <p:nvPr>
            <p:extLst>
              <p:ext uri="{D42A27DB-BD31-4B8C-83A1-F6EECF244321}">
                <p14:modId xmlns:p14="http://schemas.microsoft.com/office/powerpoint/2010/main" val="1387319005"/>
              </p:ext>
            </p:extLst>
          </p:nvPr>
        </p:nvGraphicFramePr>
        <p:xfrm>
          <a:off x="982321" y="1375955"/>
          <a:ext cx="10594800" cy="670560"/>
        </p:xfrm>
        <a:graphic>
          <a:graphicData uri="http://schemas.openxmlformats.org/drawingml/2006/table">
            <a:tbl>
              <a:tblPr firstRow="1" bandRow="1">
                <a:tableStyleId>{912C8C85-51F0-491E-9774-3900AFEF0FD7}</a:tableStyleId>
              </a:tblPr>
              <a:tblGrid>
                <a:gridCol w="10594800">
                  <a:extLst>
                    <a:ext uri="{9D8B030D-6E8A-4147-A177-3AD203B41FA5}">
                      <a16:colId xmlns:a16="http://schemas.microsoft.com/office/drawing/2014/main" val="4178310525"/>
                    </a:ext>
                  </a:extLst>
                </a:gridCol>
              </a:tblGrid>
              <a:tr h="0">
                <a:tc>
                  <a:txBody>
                    <a:bodyPr/>
                    <a:lstStyle/>
                    <a:p>
                      <a:pPr algn="l"/>
                      <a:r>
                        <a:rPr kumimoji="1" lang="en-US" altLang="ja-JP" sz="1600" b="0" err="1">
                          <a:solidFill>
                            <a:schemeClr val="tx1"/>
                          </a:solidFill>
                          <a:latin typeface="Meiryo UI" panose="020B0604030504040204" pitchFamily="50" charset="-128"/>
                          <a:ea typeface="Meiryo UI" panose="020B0604030504040204" pitchFamily="50" charset="-128"/>
                        </a:rPr>
                        <a:t>CalDAV</a:t>
                      </a:r>
                      <a:r>
                        <a:rPr kumimoji="1" lang="ja-JP" altLang="en-US" sz="1600" b="0">
                          <a:solidFill>
                            <a:schemeClr val="tx1"/>
                          </a:solidFill>
                          <a:latin typeface="Meiryo UI" panose="020B0604030504040204" pitchFamily="50" charset="-128"/>
                          <a:ea typeface="Meiryo UI" panose="020B0604030504040204" pitchFamily="50" charset="-128"/>
                        </a:rPr>
                        <a:t>で登録したスケジュールを開くと、画面がグレーになったまま操作できなくなることがある</a:t>
                      </a:r>
                      <a:r>
                        <a:rPr kumimoji="1" lang="en-US" altLang="ja-JP" sz="1600" b="0">
                          <a:solidFill>
                            <a:schemeClr val="tx1"/>
                          </a:solidFill>
                          <a:latin typeface="Meiryo UI" panose="020B0604030504040204" pitchFamily="50" charset="-128"/>
                          <a:ea typeface="Meiryo UI" panose="020B0604030504040204" pitchFamily="50" charset="-128"/>
                        </a:rPr>
                        <a:t>(#37770)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006566296"/>
                  </a:ext>
                </a:extLst>
              </a:tr>
              <a:tr h="253362">
                <a:tc>
                  <a:txBody>
                    <a:bodyPr/>
                    <a:lstStyle/>
                    <a:p>
                      <a:r>
                        <a:rPr kumimoji="1" lang="ja-JP" altLang="en-US" sz="1600">
                          <a:latin typeface="Meiryo UI" panose="020B0604030504040204" pitchFamily="50" charset="-128"/>
                          <a:ea typeface="Meiryo UI" panose="020B0604030504040204" pitchFamily="50" charset="-128"/>
                        </a:rPr>
                        <a:t>バージョンアップ後は、不具合が発生していたスケジュール情報がリカバリされます。</a:t>
                      </a:r>
                      <a:endParaRPr kumimoji="1" lang="en-US" altLang="ja-JP" sz="16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70990302"/>
                  </a:ext>
                </a:extLst>
              </a:tr>
            </a:tbl>
          </a:graphicData>
        </a:graphic>
      </p:graphicFrame>
      <p:sp>
        <p:nvSpPr>
          <p:cNvPr id="4" name="テキスト ボックス 3">
            <a:extLst>
              <a:ext uri="{FF2B5EF4-FFF2-40B4-BE49-F238E27FC236}">
                <a16:creationId xmlns:a16="http://schemas.microsoft.com/office/drawing/2014/main" id="{224659A9-46A6-AA20-8EA3-903B408CB39D}"/>
              </a:ext>
            </a:extLst>
          </p:cNvPr>
          <p:cNvSpPr txBox="1"/>
          <p:nvPr/>
        </p:nvSpPr>
        <p:spPr>
          <a:xfrm>
            <a:off x="829920" y="956060"/>
            <a:ext cx="2451923" cy="400110"/>
          </a:xfrm>
          <a:prstGeom prst="rect">
            <a:avLst/>
          </a:prstGeom>
          <a:noFill/>
        </p:spPr>
        <p:txBody>
          <a:bodyPr wrap="square" rtlCol="0">
            <a:spAutoFit/>
          </a:bodyPr>
          <a:lstStyle/>
          <a:p>
            <a:r>
              <a:rPr lang="ja-JP" altLang="en-US" sz="2000">
                <a:latin typeface="Meiryo UI" panose="020B0604030504040204" pitchFamily="50" charset="-128"/>
                <a:ea typeface="Meiryo UI" panose="020B0604030504040204" pitchFamily="50" charset="-128"/>
              </a:rPr>
              <a:t>＜</a:t>
            </a:r>
            <a:r>
              <a:rPr kumimoji="1" lang="ja-JP" altLang="en-US" sz="2000">
                <a:latin typeface="Meiryo UI" panose="020B0604030504040204" pitchFamily="50" charset="-128"/>
                <a:ea typeface="Meiryo UI" panose="020B0604030504040204" pitchFamily="50" charset="-128"/>
              </a:rPr>
              <a:t>スマートフォン</a:t>
            </a:r>
            <a:r>
              <a:rPr lang="ja-JP" altLang="en-US" sz="2000">
                <a:latin typeface="Meiryo UI" panose="020B0604030504040204" pitchFamily="50" charset="-128"/>
                <a:ea typeface="Meiryo UI" panose="020B0604030504040204" pitchFamily="50" charset="-128"/>
              </a:rPr>
              <a:t>＞</a:t>
            </a:r>
            <a:endParaRPr kumimoji="1" lang="ja-JP" altLang="en-US" sz="2000">
              <a:latin typeface="Meiryo UI" panose="020B0604030504040204" pitchFamily="50" charset="-128"/>
              <a:ea typeface="Meiryo UI" panose="020B0604030504040204" pitchFamily="50" charset="-128"/>
            </a:endParaRPr>
          </a:p>
        </p:txBody>
      </p:sp>
      <p:graphicFrame>
        <p:nvGraphicFramePr>
          <p:cNvPr id="3" name="表 2">
            <a:extLst>
              <a:ext uri="{FF2B5EF4-FFF2-40B4-BE49-F238E27FC236}">
                <a16:creationId xmlns:a16="http://schemas.microsoft.com/office/drawing/2014/main" id="{00197E11-94B2-1D46-2003-3BF602EC4F54}"/>
              </a:ext>
            </a:extLst>
          </p:cNvPr>
          <p:cNvGraphicFramePr>
            <a:graphicFrameLocks noGrp="1"/>
          </p:cNvGraphicFramePr>
          <p:nvPr>
            <p:extLst>
              <p:ext uri="{D42A27DB-BD31-4B8C-83A1-F6EECF244321}">
                <p14:modId xmlns:p14="http://schemas.microsoft.com/office/powerpoint/2010/main" val="129101458"/>
              </p:ext>
            </p:extLst>
          </p:nvPr>
        </p:nvGraphicFramePr>
        <p:xfrm>
          <a:off x="991373" y="2637827"/>
          <a:ext cx="10594800" cy="3377688"/>
        </p:xfrm>
        <a:graphic>
          <a:graphicData uri="http://schemas.openxmlformats.org/drawingml/2006/table">
            <a:tbl>
              <a:tblPr firstRow="1" bandRow="1">
                <a:tableStyleId>{912C8C85-51F0-491E-9774-3900AFEF0FD7}</a:tableStyleId>
              </a:tblPr>
              <a:tblGrid>
                <a:gridCol w="10594800">
                  <a:extLst>
                    <a:ext uri="{9D8B030D-6E8A-4147-A177-3AD203B41FA5}">
                      <a16:colId xmlns:a16="http://schemas.microsoft.com/office/drawing/2014/main" val="4178310525"/>
                    </a:ext>
                  </a:extLst>
                </a:gridCol>
              </a:tblGrid>
              <a:tr h="489749">
                <a:tc>
                  <a:txBody>
                    <a:bodyPr/>
                    <a:lstStyle/>
                    <a:p>
                      <a:pPr algn="l"/>
                      <a:r>
                        <a:rPr kumimoji="1" lang="ja-JP" altLang="en-US" sz="1600" b="0">
                          <a:solidFill>
                            <a:schemeClr val="tx1"/>
                          </a:solidFill>
                          <a:latin typeface="Meiryo UI" panose="020B0604030504040204" pitchFamily="50" charset="-128"/>
                          <a:ea typeface="Meiryo UI" panose="020B0604030504040204" pitchFamily="50" charset="-128"/>
                        </a:rPr>
                        <a:t>経費精算機能の経理確認で差戻しを行うと、次に表示される案件の「支払予定日」などの入力欄に、差戻した案件の情報が表示される</a:t>
                      </a:r>
                      <a:r>
                        <a:rPr kumimoji="1" lang="en-US" altLang="ja-JP" sz="1600" b="0">
                          <a:solidFill>
                            <a:schemeClr val="tx1"/>
                          </a:solidFill>
                          <a:latin typeface="Meiryo UI" panose="020B0604030504040204" pitchFamily="50" charset="-128"/>
                          <a:ea typeface="Meiryo UI" panose="020B0604030504040204" pitchFamily="50" charset="-128"/>
                        </a:rPr>
                        <a:t>(#37208)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006566296"/>
                  </a:ext>
                </a:extLst>
              </a:tr>
              <a:tr h="2798568">
                <a:tc>
                  <a:txBody>
                    <a:bodyPr/>
                    <a:lstStyle/>
                    <a:p>
                      <a:r>
                        <a:rPr kumimoji="1" lang="en-US" altLang="ja-JP" sz="1600">
                          <a:latin typeface="Meiryo UI" panose="020B0604030504040204" pitchFamily="50" charset="-128"/>
                          <a:ea typeface="Meiryo UI" panose="020B0604030504040204" pitchFamily="50" charset="-128"/>
                        </a:rPr>
                        <a:t>[</a:t>
                      </a:r>
                      <a:r>
                        <a:rPr kumimoji="1" lang="ja-JP" altLang="en-US" sz="1600">
                          <a:latin typeface="Meiryo UI" panose="020B0604030504040204" pitchFamily="50" charset="-128"/>
                          <a:ea typeface="Meiryo UI" panose="020B0604030504040204" pitchFamily="50" charset="-128"/>
                        </a:rPr>
                        <a:t>発生条件</a:t>
                      </a:r>
                      <a:r>
                        <a:rPr kumimoji="1" lang="en-US" altLang="ja-JP" sz="1600">
                          <a:latin typeface="Meiryo UI" panose="020B0604030504040204" pitchFamily="50" charset="-128"/>
                          <a:ea typeface="Meiryo UI" panose="020B0604030504040204" pitchFamily="50" charset="-128"/>
                        </a:rPr>
                        <a:t>]</a:t>
                      </a:r>
                    </a:p>
                    <a:p>
                      <a:r>
                        <a:rPr kumimoji="1" lang="ja-JP" altLang="en-US" sz="1600">
                          <a:latin typeface="Meiryo UI" panose="020B0604030504040204" pitchFamily="50" charset="-128"/>
                          <a:ea typeface="Meiryo UI" panose="020B0604030504040204" pitchFamily="50" charset="-128"/>
                        </a:rPr>
                        <a:t>　　</a:t>
                      </a:r>
                      <a:r>
                        <a:rPr kumimoji="1" lang="en-US" altLang="ja-JP" sz="1600">
                          <a:latin typeface="Meiryo UI" panose="020B0604030504040204" pitchFamily="50" charset="-128"/>
                          <a:ea typeface="Meiryo UI" panose="020B0604030504040204" pitchFamily="50" charset="-128"/>
                        </a:rPr>
                        <a:t>1. </a:t>
                      </a:r>
                      <a:r>
                        <a:rPr kumimoji="1" lang="ja-JP" altLang="en-US" sz="1600">
                          <a:latin typeface="Meiryo UI" panose="020B0604030504040204" pitchFamily="50" charset="-128"/>
                          <a:ea typeface="Meiryo UI" panose="020B0604030504040204" pitchFamily="50" charset="-128"/>
                        </a:rPr>
                        <a:t>経費精算機能（</a:t>
                      </a:r>
                      <a:r>
                        <a:rPr kumimoji="1" lang="en-US" altLang="ja-JP" sz="1600">
                          <a:latin typeface="Meiryo UI" panose="020B0604030504040204" pitchFamily="50" charset="-128"/>
                          <a:ea typeface="Meiryo UI" panose="020B0604030504040204" pitchFamily="50" charset="-128"/>
                        </a:rPr>
                        <a:t>EX</a:t>
                      </a:r>
                      <a:r>
                        <a:rPr kumimoji="1" lang="ja-JP" altLang="en-US" sz="1600">
                          <a:latin typeface="Meiryo UI" panose="020B0604030504040204" pitchFamily="50" charset="-128"/>
                          <a:ea typeface="Meiryo UI" panose="020B0604030504040204" pitchFamily="50" charset="-128"/>
                        </a:rPr>
                        <a:t>経費）を利用している　かつ</a:t>
                      </a:r>
                    </a:p>
                    <a:p>
                      <a:r>
                        <a:rPr kumimoji="1" lang="ja-JP" altLang="en-US" sz="1600">
                          <a:latin typeface="Meiryo UI" panose="020B0604030504040204" pitchFamily="50" charset="-128"/>
                          <a:ea typeface="Meiryo UI" panose="020B0604030504040204" pitchFamily="50" charset="-128"/>
                        </a:rPr>
                        <a:t>　　</a:t>
                      </a:r>
                      <a:r>
                        <a:rPr kumimoji="1" lang="en-US" altLang="ja-JP" sz="1600">
                          <a:latin typeface="Meiryo UI" panose="020B0604030504040204" pitchFamily="50" charset="-128"/>
                          <a:ea typeface="Meiryo UI" panose="020B0604030504040204" pitchFamily="50" charset="-128"/>
                        </a:rPr>
                        <a:t>2. </a:t>
                      </a:r>
                      <a:r>
                        <a:rPr kumimoji="1" lang="ja-JP" altLang="en-US" sz="1600">
                          <a:latin typeface="Meiryo UI" panose="020B0604030504040204" pitchFamily="50" charset="-128"/>
                          <a:ea typeface="Meiryo UI" panose="020B0604030504040204" pitchFamily="50" charset="-128"/>
                        </a:rPr>
                        <a:t>経理担当者が「経理確認」または「経理確認（支払依頼）」で下記の操作を行った場合</a:t>
                      </a:r>
                    </a:p>
                    <a:p>
                      <a:r>
                        <a:rPr kumimoji="1" lang="ja-JP" altLang="en-US" sz="1600">
                          <a:latin typeface="Meiryo UI" panose="020B0604030504040204" pitchFamily="50" charset="-128"/>
                          <a:ea typeface="Meiryo UI" panose="020B0604030504040204" pitchFamily="50" charset="-128"/>
                        </a:rPr>
                        <a:t>　　　　 </a:t>
                      </a:r>
                      <a:r>
                        <a:rPr kumimoji="1" lang="en-US" altLang="ja-JP" sz="1600">
                          <a:latin typeface="Meiryo UI" panose="020B0604030504040204" pitchFamily="50" charset="-128"/>
                          <a:ea typeface="Meiryo UI" panose="020B0604030504040204" pitchFamily="50" charset="-128"/>
                        </a:rPr>
                        <a:t>1) </a:t>
                      </a:r>
                      <a:r>
                        <a:rPr kumimoji="1" lang="ja-JP" altLang="en-US" sz="1600">
                          <a:latin typeface="Meiryo UI" panose="020B0604030504040204" pitchFamily="50" charset="-128"/>
                          <a:ea typeface="Meiryo UI" panose="020B0604030504040204" pitchFamily="50" charset="-128"/>
                        </a:rPr>
                        <a:t>「経理確認」タブの経理確認対象一覧または「保留」タブの 保留データ一覧から件名をクリックして</a:t>
                      </a:r>
                      <a:endParaRPr kumimoji="1" lang="en-US" altLang="ja-JP" sz="1600">
                        <a:latin typeface="Meiryo UI" panose="020B0604030504040204" pitchFamily="50" charset="-128"/>
                        <a:ea typeface="Meiryo UI" panose="020B0604030504040204" pitchFamily="50" charset="-128"/>
                      </a:endParaRPr>
                    </a:p>
                    <a:p>
                      <a:r>
                        <a:rPr kumimoji="1" lang="ja-JP" altLang="en-US" sz="1600">
                          <a:latin typeface="Meiryo UI" panose="020B0604030504040204" pitchFamily="50" charset="-128"/>
                          <a:ea typeface="Meiryo UI" panose="020B0604030504040204" pitchFamily="50" charset="-128"/>
                        </a:rPr>
                        <a:t>　　　　　　　案件を表示する。</a:t>
                      </a:r>
                    </a:p>
                    <a:p>
                      <a:r>
                        <a:rPr kumimoji="1" lang="ja-JP" altLang="en-US" sz="1600">
                          <a:latin typeface="Meiryo UI" panose="020B0604030504040204" pitchFamily="50" charset="-128"/>
                          <a:ea typeface="Meiryo UI" panose="020B0604030504040204" pitchFamily="50" charset="-128"/>
                        </a:rPr>
                        <a:t>　　　　 </a:t>
                      </a:r>
                      <a:r>
                        <a:rPr kumimoji="1" lang="en-US" altLang="ja-JP" sz="1600">
                          <a:latin typeface="Meiryo UI" panose="020B0604030504040204" pitchFamily="50" charset="-128"/>
                          <a:ea typeface="Meiryo UI" panose="020B0604030504040204" pitchFamily="50" charset="-128"/>
                        </a:rPr>
                        <a:t>2) </a:t>
                      </a:r>
                      <a:r>
                        <a:rPr kumimoji="1" lang="ja-JP" altLang="en-US" sz="1600">
                          <a:latin typeface="Meiryo UI" panose="020B0604030504040204" pitchFamily="50" charset="-128"/>
                          <a:ea typeface="Meiryo UI" panose="020B0604030504040204" pitchFamily="50" charset="-128"/>
                        </a:rPr>
                        <a:t>続けて、案件が表示された状態で「差戻し」ボタンをクリック する。→ 次の案件が自動的に表示される。</a:t>
                      </a:r>
                      <a:endParaRPr kumimoji="1" lang="en-US" altLang="ja-JP" sz="16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a:latin typeface="Meiryo UI" panose="020B0604030504040204" pitchFamily="50" charset="-128"/>
                          <a:ea typeface="Meiryo UI" panose="020B0604030504040204" pitchFamily="50" charset="-128"/>
                        </a:rPr>
                        <a:t>[</a:t>
                      </a:r>
                      <a:r>
                        <a:rPr kumimoji="1" lang="ja-JP" altLang="en-US" sz="1600">
                          <a:latin typeface="Meiryo UI" panose="020B0604030504040204" pitchFamily="50" charset="-128"/>
                          <a:ea typeface="Meiryo UI" panose="020B0604030504040204" pitchFamily="50" charset="-128"/>
                        </a:rPr>
                        <a:t>事象</a:t>
                      </a:r>
                      <a:r>
                        <a:rPr kumimoji="1" lang="en-US" altLang="ja-JP" sz="160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　　「差戻し」ボタンクリック後に表示される次の案件の各入力欄に、差戻した案件の情報が表示されます。</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　　</a:t>
                      </a:r>
                      <a:r>
                        <a:rPr kumimoji="1" lang="en-US" altLang="ja-JP" sz="1600">
                          <a:latin typeface="Meiryo UI" panose="020B0604030504040204" pitchFamily="50" charset="-128"/>
                          <a:ea typeface="Meiryo UI" panose="020B0604030504040204" pitchFamily="50" charset="-128"/>
                        </a:rPr>
                        <a:t>※</a:t>
                      </a:r>
                      <a:r>
                        <a:rPr kumimoji="1" lang="ja-JP" altLang="en-US" sz="1600">
                          <a:latin typeface="Meiryo UI" panose="020B0604030504040204" pitchFamily="50" charset="-128"/>
                          <a:ea typeface="Meiryo UI" panose="020B0604030504040204" pitchFamily="50" charset="-128"/>
                        </a:rPr>
                        <a:t>「確認」ボタン、「保留」ボタンクリック時には発生しません。</a:t>
                      </a:r>
                      <a:endParaRPr kumimoji="1" lang="en-US" altLang="ja-JP" sz="16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a:latin typeface="Meiryo UI" panose="020B0604030504040204" pitchFamily="50" charset="-128"/>
                          <a:ea typeface="Meiryo UI" panose="020B0604030504040204" pitchFamily="50" charset="-128"/>
                        </a:rPr>
                        <a:t>[</a:t>
                      </a:r>
                      <a:r>
                        <a:rPr kumimoji="1" lang="ja-JP" altLang="en-US" sz="1600">
                          <a:latin typeface="Meiryo UI" panose="020B0604030504040204" pitchFamily="50" charset="-128"/>
                          <a:ea typeface="Meiryo UI" panose="020B0604030504040204" pitchFamily="50" charset="-128"/>
                        </a:rPr>
                        <a:t>修正内容</a:t>
                      </a:r>
                      <a:r>
                        <a:rPr kumimoji="1" lang="en-US" altLang="ja-JP" sz="160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　　「差戻し」ボタンクリック後に次の案件の情報が表示されるように修正しました。</a:t>
                      </a:r>
                      <a:endParaRPr kumimoji="1" lang="en-US" altLang="ja-JP" sz="16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70990302"/>
                  </a:ext>
                </a:extLst>
              </a:tr>
            </a:tbl>
          </a:graphicData>
        </a:graphic>
      </p:graphicFrame>
      <p:sp>
        <p:nvSpPr>
          <p:cNvPr id="5" name="テキスト ボックス 4">
            <a:extLst>
              <a:ext uri="{FF2B5EF4-FFF2-40B4-BE49-F238E27FC236}">
                <a16:creationId xmlns:a16="http://schemas.microsoft.com/office/drawing/2014/main" id="{47608ED3-7D4B-0615-E6E2-ED5C348DF3A1}"/>
              </a:ext>
            </a:extLst>
          </p:cNvPr>
          <p:cNvSpPr txBox="1"/>
          <p:nvPr/>
        </p:nvSpPr>
        <p:spPr>
          <a:xfrm>
            <a:off x="837466" y="2236038"/>
            <a:ext cx="2451923" cy="400110"/>
          </a:xfrm>
          <a:prstGeom prst="rect">
            <a:avLst/>
          </a:prstGeom>
          <a:noFill/>
        </p:spPr>
        <p:txBody>
          <a:bodyPr wrap="square" rtlCol="0">
            <a:spAutoFit/>
          </a:bodyPr>
          <a:lstStyle/>
          <a:p>
            <a:r>
              <a:rPr lang="ja-JP" altLang="en-US" sz="2000">
                <a:latin typeface="Meiryo UI" panose="020B0604030504040204" pitchFamily="50" charset="-128"/>
                <a:ea typeface="Meiryo UI" panose="020B0604030504040204" pitchFamily="50" charset="-128"/>
              </a:rPr>
              <a:t>＜</a:t>
            </a:r>
            <a:r>
              <a:rPr kumimoji="1" lang="zh-TW" altLang="en-US" sz="2000">
                <a:latin typeface="Meiryo UI" panose="020B0604030504040204" pitchFamily="50" charset="-128"/>
                <a:ea typeface="Meiryo UI" panose="020B0604030504040204" pitchFamily="50" charset="-128"/>
              </a:rPr>
              <a:t>経費</a:t>
            </a:r>
            <a:r>
              <a:rPr lang="en-US" altLang="ja-JP" sz="2000">
                <a:latin typeface="Meiryo UI" panose="020B0604030504040204" pitchFamily="50" charset="-128"/>
                <a:ea typeface="Meiryo UI" panose="020B0604030504040204" pitchFamily="50" charset="-128"/>
              </a:rPr>
              <a:t>)</a:t>
            </a:r>
            <a:r>
              <a:rPr kumimoji="1" lang="zh-TW" altLang="en-US" sz="2000">
                <a:latin typeface="Meiryo UI" panose="020B0604030504040204" pitchFamily="50" charset="-128"/>
                <a:ea typeface="Meiryo UI" panose="020B0604030504040204" pitchFamily="50" charset="-128"/>
              </a:rPr>
              <a:t>経理業務</a:t>
            </a:r>
            <a:r>
              <a:rPr lang="ja-JP" altLang="en-US" sz="2000">
                <a:latin typeface="Meiryo UI" panose="020B0604030504040204" pitchFamily="50" charset="-128"/>
                <a:ea typeface="Meiryo UI" panose="020B0604030504040204" pitchFamily="50" charset="-128"/>
              </a:rPr>
              <a:t>＞</a:t>
            </a:r>
            <a:endParaRPr kumimoji="1" lang="ja-JP" altLang="en-US" sz="20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784961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7C57FD2-15E8-4158-BE34-FE35D2EDA8B9}"/>
              </a:ext>
            </a:extLst>
          </p:cNvPr>
          <p:cNvSpPr>
            <a:spLocks noGrp="1"/>
          </p:cNvSpPr>
          <p:nvPr>
            <p:ph type="title"/>
          </p:nvPr>
        </p:nvSpPr>
        <p:spPr/>
        <p:txBody>
          <a:bodyPr>
            <a:normAutofit fontScale="90000"/>
          </a:bodyPr>
          <a:lstStyle/>
          <a:p>
            <a:r>
              <a:rPr lang="en-US" altLang="ja-JP"/>
              <a:t>3.</a:t>
            </a:r>
            <a:r>
              <a:rPr lang="ja-JP" altLang="en-US"/>
              <a:t>マイナーバージョンアップに伴う留意事項</a:t>
            </a:r>
            <a:r>
              <a:rPr lang="ja-JP" altLang="en-US" sz="2200"/>
              <a:t>（その他挙動変更）</a:t>
            </a:r>
            <a:endParaRPr kumimoji="1" lang="ja-JP" altLang="en-US" sz="2200"/>
          </a:p>
        </p:txBody>
      </p:sp>
      <p:sp>
        <p:nvSpPr>
          <p:cNvPr id="7" name="フッター プレースホルダー 6">
            <a:extLst>
              <a:ext uri="{FF2B5EF4-FFF2-40B4-BE49-F238E27FC236}">
                <a16:creationId xmlns:a16="http://schemas.microsoft.com/office/drawing/2014/main" id="{FC0605F2-C3CE-47DC-BC92-DE886DB6C946}"/>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B4D0A42E-A8EC-4AA9-99CC-0988BCE9B592}"/>
              </a:ext>
            </a:extLst>
          </p:cNvPr>
          <p:cNvSpPr>
            <a:spLocks noGrp="1"/>
          </p:cNvSpPr>
          <p:nvPr>
            <p:ph type="sldNum" sz="quarter" idx="12"/>
          </p:nvPr>
        </p:nvSpPr>
        <p:spPr/>
        <p:txBody>
          <a:bodyPr/>
          <a:lstStyle/>
          <a:p>
            <a:fld id="{EA9BEE3E-AB6A-470B-94EF-94806EC83E93}" type="slidenum">
              <a:rPr kumimoji="1" lang="ja-JP" altLang="en-US" smtClean="0"/>
              <a:t>35</a:t>
            </a:fld>
            <a:endParaRPr kumimoji="1" lang="ja-JP" altLang="en-US"/>
          </a:p>
        </p:txBody>
      </p:sp>
      <p:sp>
        <p:nvSpPr>
          <p:cNvPr id="22" name="Text Box 68">
            <a:extLst>
              <a:ext uri="{FF2B5EF4-FFF2-40B4-BE49-F238E27FC236}">
                <a16:creationId xmlns:a16="http://schemas.microsoft.com/office/drawing/2014/main" id="{EEA469CB-5AB1-46F7-A776-E37F212AA2E6}"/>
              </a:ext>
            </a:extLst>
          </p:cNvPr>
          <p:cNvSpPr txBox="1">
            <a:spLocks noChangeArrowheads="1"/>
          </p:cNvSpPr>
          <p:nvPr/>
        </p:nvSpPr>
        <p:spPr bwMode="auto">
          <a:xfrm>
            <a:off x="535963" y="932346"/>
            <a:ext cx="3002745" cy="523220"/>
          </a:xfrm>
          <a:prstGeom prst="rect">
            <a:avLst/>
          </a:prstGeom>
          <a:noFill/>
          <a:ln>
            <a:noFill/>
          </a:ln>
          <a:effectLst/>
        </p:spPr>
        <p:txBody>
          <a:bodyPr wrap="none">
            <a:spAutoFit/>
          </a:bodyPr>
          <a:lstStyle>
            <a:lvl1pPr marL="271463" indent="-271463">
              <a:defRPr>
                <a:solidFill>
                  <a:schemeClr val="tx1"/>
                </a:solidFill>
                <a:latin typeface="Arial" charset="0"/>
              </a:defRPr>
            </a:lvl1pPr>
            <a:lvl2pPr marL="541338">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marL="457200" indent="-457200" eaLnBrk="1" hangingPunct="1">
              <a:spcBef>
                <a:spcPct val="50000"/>
              </a:spcBef>
              <a:buClr>
                <a:srgbClr val="FF3300"/>
              </a:buClr>
              <a:buFont typeface="Wingdings" panose="05000000000000000000" pitchFamily="2" charset="2"/>
              <a:buChar char="n"/>
              <a:defRPr/>
            </a:pPr>
            <a:r>
              <a:rPr lang="ja-JP" altLang="en-US" sz="2800">
                <a:latin typeface="Meiryo UI" panose="020B0604030504040204" pitchFamily="50" charset="-128"/>
                <a:ea typeface="Meiryo UI" panose="020B0604030504040204" pitchFamily="50" charset="-128"/>
              </a:rPr>
              <a:t>その他挙動変更</a:t>
            </a:r>
            <a:endParaRPr lang="ja-JP" altLang="en-US" sz="28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a:extLst>
              <a:ext uri="{FF2B5EF4-FFF2-40B4-BE49-F238E27FC236}">
                <a16:creationId xmlns:a16="http://schemas.microsoft.com/office/drawing/2014/main" id="{3F4E7F54-974C-7880-C4F8-3370E1646F54}"/>
              </a:ext>
            </a:extLst>
          </p:cNvPr>
          <p:cNvSpPr txBox="1">
            <a:spLocks/>
          </p:cNvSpPr>
          <p:nvPr/>
        </p:nvSpPr>
        <p:spPr>
          <a:xfrm>
            <a:off x="971411" y="1455566"/>
            <a:ext cx="10595390" cy="461665"/>
          </a:xfrm>
          <a:prstGeom prst="rect">
            <a:avLst/>
          </a:prstGeom>
          <a:solidFill>
            <a:schemeClr val="bg1"/>
          </a:solidFill>
        </p:spPr>
        <p:txBody>
          <a:bodyPr wrap="square">
            <a:spAutoFit/>
          </a:bodyPr>
          <a:lstStyle>
            <a:lvl1pPr marL="457200" indent="-457200" algn="l" rtl="0" eaLnBrk="0" fontAlgn="base" hangingPunct="0">
              <a:spcBef>
                <a:spcPct val="20000"/>
              </a:spcBef>
              <a:spcAft>
                <a:spcPct val="0"/>
              </a:spcAft>
              <a:buClrTx/>
              <a:buSzPct val="120000"/>
              <a:buFont typeface="Arial" panose="020B0604020202020204" pitchFamily="34" charset="0"/>
              <a:buChar char="•"/>
              <a:defRPr sz="2800">
                <a:solidFill>
                  <a:schemeClr val="tx1"/>
                </a:solidFill>
                <a:latin typeface="+mn-lt"/>
                <a:ea typeface="+mn-ea"/>
                <a:cs typeface="メイリオ" pitchFamily="50" charset="-128"/>
              </a:defRPr>
            </a:lvl1pPr>
            <a:lvl2pPr marL="742950" indent="-285750" algn="l" rtl="0" eaLnBrk="0" fontAlgn="base" hangingPunct="0">
              <a:spcBef>
                <a:spcPct val="20000"/>
              </a:spcBef>
              <a:spcAft>
                <a:spcPct val="0"/>
              </a:spcAft>
              <a:buClrTx/>
              <a:buSzPct val="60000"/>
              <a:buFont typeface="Arial" panose="020B0604020202020204" pitchFamily="34" charset="0"/>
              <a:buChar char="•"/>
              <a:defRPr sz="2400">
                <a:solidFill>
                  <a:schemeClr val="tx1"/>
                </a:solidFill>
                <a:latin typeface="+mn-lt"/>
                <a:ea typeface="+mn-ea"/>
                <a:cs typeface="メイリオ" pitchFamily="50" charset="-128"/>
              </a:defRPr>
            </a:lvl2pPr>
            <a:lvl3pPr marL="1143000" indent="-228600" algn="l" rtl="0" eaLnBrk="0" fontAlgn="base" hangingPunct="0">
              <a:spcBef>
                <a:spcPct val="20000"/>
              </a:spcBef>
              <a:spcAft>
                <a:spcPct val="0"/>
              </a:spcAft>
              <a:buClrTx/>
              <a:buSzPct val="60000"/>
              <a:buFont typeface="Arial" panose="020B0604020202020204" pitchFamily="34" charset="0"/>
              <a:buChar char="•"/>
              <a:defRPr sz="2400">
                <a:solidFill>
                  <a:schemeClr val="tx1"/>
                </a:solidFill>
                <a:latin typeface="+mn-lt"/>
                <a:ea typeface="+mn-ea"/>
                <a:cs typeface="メイリオ" pitchFamily="50" charset="-128"/>
              </a:defRPr>
            </a:lvl3pPr>
            <a:lvl4pPr marL="1600200" indent="-228600" algn="l" rtl="0" eaLnBrk="0" fontAlgn="base" hangingPunct="0">
              <a:spcBef>
                <a:spcPct val="20000"/>
              </a:spcBef>
              <a:spcAft>
                <a:spcPct val="0"/>
              </a:spcAft>
              <a:buClrTx/>
              <a:buSzPct val="60000"/>
              <a:buFont typeface="Arial" panose="020B0604020202020204" pitchFamily="34" charset="0"/>
              <a:buChar char="•"/>
              <a:defRPr sz="2000">
                <a:solidFill>
                  <a:schemeClr val="tx1"/>
                </a:solidFill>
                <a:latin typeface="+mn-lt"/>
                <a:ea typeface="+mn-ea"/>
                <a:cs typeface="メイリオ" pitchFamily="50" charset="-128"/>
              </a:defRPr>
            </a:lvl4pPr>
            <a:lvl5pPr marL="2057400" indent="-228600" algn="l" rtl="0" eaLnBrk="0" fontAlgn="base" hangingPunct="0">
              <a:spcBef>
                <a:spcPct val="20000"/>
              </a:spcBef>
              <a:spcAft>
                <a:spcPct val="0"/>
              </a:spcAft>
              <a:buClrTx/>
              <a:buSzPct val="60000"/>
              <a:buFont typeface="Arial" panose="020B0604020202020204" pitchFamily="34" charset="0"/>
              <a:buChar char="•"/>
              <a:defRPr sz="2000">
                <a:solidFill>
                  <a:schemeClr val="tx1"/>
                </a:solidFill>
                <a:latin typeface="+mn-lt"/>
                <a:ea typeface="+mn-ea"/>
                <a:cs typeface="メイリオ" pitchFamily="50" charset="-128"/>
              </a:defRPr>
            </a:lvl5pPr>
            <a:lvl6pPr marL="2514600" indent="-228600" algn="l" rtl="0" fontAlgn="base">
              <a:spcBef>
                <a:spcPct val="20000"/>
              </a:spcBef>
              <a:spcAft>
                <a:spcPct val="0"/>
              </a:spcAft>
              <a:buClr>
                <a:schemeClr val="tx1"/>
              </a:buClr>
              <a:buSzPct val="60000"/>
              <a:buFont typeface="Wingdings" pitchFamily="2" charset="2"/>
              <a:buChar char="n"/>
              <a:defRPr sz="2000">
                <a:solidFill>
                  <a:schemeClr val="tx1"/>
                </a:solidFill>
                <a:latin typeface="+mn-lt"/>
                <a:ea typeface="+mn-ea"/>
              </a:defRPr>
            </a:lvl6pPr>
            <a:lvl7pPr marL="2971800" indent="-228600" algn="l" rtl="0" fontAlgn="base">
              <a:spcBef>
                <a:spcPct val="20000"/>
              </a:spcBef>
              <a:spcAft>
                <a:spcPct val="0"/>
              </a:spcAft>
              <a:buClr>
                <a:schemeClr val="tx1"/>
              </a:buClr>
              <a:buSzPct val="60000"/>
              <a:buFont typeface="Wingdings" pitchFamily="2" charset="2"/>
              <a:buChar char="n"/>
              <a:defRPr sz="2000">
                <a:solidFill>
                  <a:schemeClr val="tx1"/>
                </a:solidFill>
                <a:latin typeface="+mn-lt"/>
                <a:ea typeface="+mn-ea"/>
              </a:defRPr>
            </a:lvl7pPr>
            <a:lvl8pPr marL="3429000" indent="-228600" algn="l" rtl="0" fontAlgn="base">
              <a:spcBef>
                <a:spcPct val="20000"/>
              </a:spcBef>
              <a:spcAft>
                <a:spcPct val="0"/>
              </a:spcAft>
              <a:buClr>
                <a:schemeClr val="tx1"/>
              </a:buClr>
              <a:buSzPct val="60000"/>
              <a:buFont typeface="Wingdings" pitchFamily="2" charset="2"/>
              <a:buChar char="n"/>
              <a:defRPr sz="2000">
                <a:solidFill>
                  <a:schemeClr val="tx1"/>
                </a:solidFill>
                <a:latin typeface="+mn-lt"/>
                <a:ea typeface="+mn-ea"/>
              </a:defRPr>
            </a:lvl8pPr>
            <a:lvl9pPr marL="3886200" indent="-228600" algn="l" rtl="0" fontAlgn="base">
              <a:spcBef>
                <a:spcPct val="20000"/>
              </a:spcBef>
              <a:spcAft>
                <a:spcPct val="0"/>
              </a:spcAft>
              <a:buClr>
                <a:schemeClr val="tx1"/>
              </a:buClr>
              <a:buSzPct val="60000"/>
              <a:buFont typeface="Wingdings" pitchFamily="2" charset="2"/>
              <a:buChar char="n"/>
              <a:defRPr sz="2000">
                <a:solidFill>
                  <a:schemeClr val="tx1"/>
                </a:solidFill>
                <a:latin typeface="+mn-lt"/>
                <a:ea typeface="+mn-ea"/>
              </a:defRPr>
            </a:lvl9pPr>
          </a:lstStyle>
          <a:p>
            <a:pPr marL="0" indent="0">
              <a:buNone/>
            </a:pPr>
            <a:endParaRPr kumimoji="0" lang="en-US" altLang="ja-JP" sz="2400" kern="0">
              <a:latin typeface="Meiryo UI" panose="020B0604030504040204" pitchFamily="50" charset="-128"/>
              <a:ea typeface="Meiryo UI" panose="020B0604030504040204" pitchFamily="50" charset="-128"/>
            </a:endParaRPr>
          </a:p>
        </p:txBody>
      </p:sp>
      <p:graphicFrame>
        <p:nvGraphicFramePr>
          <p:cNvPr id="13" name="表 12">
            <a:extLst>
              <a:ext uri="{FF2B5EF4-FFF2-40B4-BE49-F238E27FC236}">
                <a16:creationId xmlns:a16="http://schemas.microsoft.com/office/drawing/2014/main" id="{AACBF8A5-693C-9634-4506-54E597AC1E01}"/>
              </a:ext>
            </a:extLst>
          </p:cNvPr>
          <p:cNvGraphicFramePr>
            <a:graphicFrameLocks noGrp="1"/>
          </p:cNvGraphicFramePr>
          <p:nvPr>
            <p:extLst>
              <p:ext uri="{D42A27DB-BD31-4B8C-83A1-F6EECF244321}">
                <p14:modId xmlns:p14="http://schemas.microsoft.com/office/powerpoint/2010/main" val="163909688"/>
              </p:ext>
            </p:extLst>
          </p:nvPr>
        </p:nvGraphicFramePr>
        <p:xfrm>
          <a:off x="971411" y="1961664"/>
          <a:ext cx="10595390" cy="3352800"/>
        </p:xfrm>
        <a:graphic>
          <a:graphicData uri="http://schemas.openxmlformats.org/drawingml/2006/table">
            <a:tbl>
              <a:tblPr firstRow="1" bandRow="1">
                <a:tableStyleId>{912C8C85-51F0-491E-9774-3900AFEF0FD7}</a:tableStyleId>
              </a:tblPr>
              <a:tblGrid>
                <a:gridCol w="10595390">
                  <a:extLst>
                    <a:ext uri="{9D8B030D-6E8A-4147-A177-3AD203B41FA5}">
                      <a16:colId xmlns:a16="http://schemas.microsoft.com/office/drawing/2014/main" val="4178310525"/>
                    </a:ext>
                  </a:extLst>
                </a:gridCol>
              </a:tblGrid>
              <a:tr h="346970">
                <a:tc>
                  <a:txBody>
                    <a:bodyPr/>
                    <a:lstStyle/>
                    <a:p>
                      <a:pPr algn="l"/>
                      <a:r>
                        <a:rPr kumimoji="1" lang="ja-JP" altLang="en-US" sz="1600" b="0">
                          <a:solidFill>
                            <a:schemeClr val="tx1"/>
                          </a:solidFill>
                          <a:latin typeface="Meiryo UI" panose="020B0604030504040204" pitchFamily="50" charset="-128"/>
                          <a:ea typeface="Meiryo UI" panose="020B0604030504040204" pitchFamily="50" charset="-128"/>
                        </a:rPr>
                        <a:t>「様式で検索する」チェックボックスが</a:t>
                      </a:r>
                      <a:r>
                        <a:rPr kumimoji="1" lang="en-US" altLang="ja-JP" sz="1600" b="0">
                          <a:solidFill>
                            <a:schemeClr val="tx1"/>
                          </a:solidFill>
                          <a:latin typeface="Meiryo UI" panose="020B0604030504040204" pitchFamily="50" charset="-128"/>
                          <a:ea typeface="Meiryo UI" panose="020B0604030504040204" pitchFamily="50" charset="-128"/>
                        </a:rPr>
                        <a:t>ON</a:t>
                      </a:r>
                      <a:r>
                        <a:rPr kumimoji="1" lang="ja-JP" altLang="en-US" sz="1600" b="0">
                          <a:solidFill>
                            <a:schemeClr val="tx1"/>
                          </a:solidFill>
                          <a:latin typeface="Meiryo UI" panose="020B0604030504040204" pitchFamily="50" charset="-128"/>
                          <a:ea typeface="Meiryo UI" panose="020B0604030504040204" pitchFamily="50" charset="-128"/>
                        </a:rPr>
                        <a:t>の場合、承認予定や申請中案件のアシストメッセージの件数と一覧の件数が一致しないことがある</a:t>
                      </a:r>
                      <a:r>
                        <a:rPr kumimoji="1" lang="en-US" altLang="ja-JP" sz="1600" b="0">
                          <a:solidFill>
                            <a:schemeClr val="tx1"/>
                          </a:solidFill>
                          <a:latin typeface="Meiryo UI" panose="020B0604030504040204" pitchFamily="50" charset="-128"/>
                          <a:ea typeface="Meiryo UI" panose="020B0604030504040204" pitchFamily="50" charset="-128"/>
                        </a:rPr>
                        <a:t>(#35423)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006566296"/>
                  </a:ext>
                </a:extLst>
              </a:tr>
              <a:tr h="2606009">
                <a:tc>
                  <a:txBody>
                    <a:bodyPr/>
                    <a:lstStyle/>
                    <a:p>
                      <a:r>
                        <a:rPr kumimoji="1" lang="ja-JP" altLang="en-US" sz="1600">
                          <a:latin typeface="Meiryo UI" panose="020B0604030504040204" pitchFamily="50" charset="-128"/>
                          <a:ea typeface="Meiryo UI" panose="020B0604030504040204" pitchFamily="50" charset="-128"/>
                        </a:rPr>
                        <a:t>ワークフローシステム環境の設定にて、</a:t>
                      </a:r>
                    </a:p>
                    <a:p>
                      <a:r>
                        <a:rPr kumimoji="1" lang="ja-JP" altLang="en-US" sz="1600">
                          <a:latin typeface="Meiryo UI" panose="020B0604030504040204" pitchFamily="50" charset="-128"/>
                          <a:ea typeface="Meiryo UI" panose="020B0604030504040204" pitchFamily="50" charset="-128"/>
                        </a:rPr>
                        <a:t>　・申請様式での検索：行う</a:t>
                      </a:r>
                    </a:p>
                    <a:p>
                      <a:r>
                        <a:rPr kumimoji="1" lang="ja-JP" altLang="en-US" sz="1600">
                          <a:latin typeface="Meiryo UI" panose="020B0604030504040204" pitchFamily="50" charset="-128"/>
                          <a:ea typeface="Meiryo UI" panose="020B0604030504040204" pitchFamily="50" charset="-128"/>
                        </a:rPr>
                        <a:t>　・「様式で検索」のチェックボックスを</a:t>
                      </a:r>
                      <a:r>
                        <a:rPr kumimoji="1" lang="en-US" altLang="ja-JP" sz="1600">
                          <a:latin typeface="Meiryo UI" panose="020B0604030504040204" pitchFamily="50" charset="-128"/>
                          <a:ea typeface="Meiryo UI" panose="020B0604030504040204" pitchFamily="50" charset="-128"/>
                        </a:rPr>
                        <a:t>ON</a:t>
                      </a:r>
                      <a:r>
                        <a:rPr kumimoji="1" lang="ja-JP" altLang="en-US" sz="1600">
                          <a:latin typeface="Meiryo UI" panose="020B0604030504040204" pitchFamily="50" charset="-128"/>
                          <a:ea typeface="Meiryo UI" panose="020B0604030504040204" pitchFamily="50" charset="-128"/>
                        </a:rPr>
                        <a:t>にする：チェックあり</a:t>
                      </a:r>
                    </a:p>
                    <a:p>
                      <a:r>
                        <a:rPr kumimoji="1" lang="ja-JP" altLang="en-US" sz="1600">
                          <a:latin typeface="Meiryo UI" panose="020B0604030504040204" pitchFamily="50" charset="-128"/>
                          <a:ea typeface="Meiryo UI" panose="020B0604030504040204" pitchFamily="50" charset="-128"/>
                        </a:rPr>
                        <a:t>と設定している場合、案件検索の通知タブ初期表示時の左ペイン「様式で検索」チェックボックスのチェック状態がバージョンアップ前と後で下記のように変わります。</a:t>
                      </a:r>
                    </a:p>
                    <a:p>
                      <a:endParaRPr kumimoji="1" lang="ja-JP" altLang="en-US" sz="1600">
                        <a:latin typeface="Meiryo UI" panose="020B0604030504040204" pitchFamily="50" charset="-128"/>
                        <a:ea typeface="Meiryo UI" panose="020B0604030504040204" pitchFamily="50" charset="-128"/>
                      </a:endParaRPr>
                    </a:p>
                    <a:p>
                      <a:r>
                        <a:rPr kumimoji="1" lang="ja-JP" altLang="en-US" sz="1600">
                          <a:latin typeface="Meiryo UI" panose="020B0604030504040204" pitchFamily="50" charset="-128"/>
                          <a:ea typeface="Meiryo UI" panose="020B0604030504040204" pitchFamily="50" charset="-128"/>
                        </a:rPr>
                        <a:t>バージョンアップ前：「様式で検索」チェックありの状態で表示</a:t>
                      </a:r>
                    </a:p>
                    <a:p>
                      <a:r>
                        <a:rPr kumimoji="1" lang="ja-JP" altLang="en-US" sz="1600">
                          <a:latin typeface="Meiryo UI" panose="020B0604030504040204" pitchFamily="50" charset="-128"/>
                          <a:ea typeface="Meiryo UI" panose="020B0604030504040204" pitchFamily="50" charset="-128"/>
                        </a:rPr>
                        <a:t>バージョンアップ後：「様式で検索」チェックなしの状態で表示</a:t>
                      </a:r>
                    </a:p>
                    <a:p>
                      <a:endParaRPr kumimoji="1" lang="ja-JP" altLang="en-US" sz="1600">
                        <a:latin typeface="Meiryo UI" panose="020B0604030504040204" pitchFamily="50" charset="-128"/>
                        <a:ea typeface="Meiryo UI" panose="020B0604030504040204" pitchFamily="50" charset="-128"/>
                      </a:endParaRPr>
                    </a:p>
                    <a:p>
                      <a:r>
                        <a:rPr kumimoji="1" lang="ja-JP" altLang="en-US" sz="1600">
                          <a:latin typeface="Meiryo UI" panose="020B0604030504040204" pitchFamily="50" charset="-128"/>
                          <a:ea typeface="Meiryo UI" panose="020B0604030504040204" pitchFamily="50" charset="-128"/>
                        </a:rPr>
                        <a:t>なお、案件検索の案件検索タブ、決裁ルートの確認画面にも、左ペインに「様式で検索」チェックボックスがありますが、これら画面の初期表示時のチェック状態はバージョンアップ前と後で変わらず、上記設定の場合、チェックありの状態で表示されます。</a:t>
                      </a:r>
                      <a:endParaRPr kumimoji="1" lang="en-US" altLang="ja-JP" sz="16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70990302"/>
                  </a:ext>
                </a:extLst>
              </a:tr>
            </a:tbl>
          </a:graphicData>
        </a:graphic>
      </p:graphicFrame>
      <p:sp>
        <p:nvSpPr>
          <p:cNvPr id="14" name="テキスト ボックス 13">
            <a:extLst>
              <a:ext uri="{FF2B5EF4-FFF2-40B4-BE49-F238E27FC236}">
                <a16:creationId xmlns:a16="http://schemas.microsoft.com/office/drawing/2014/main" id="{3E768AB2-AE8A-9FB9-482E-177C411FE9EB}"/>
              </a:ext>
            </a:extLst>
          </p:cNvPr>
          <p:cNvSpPr txBox="1"/>
          <p:nvPr/>
        </p:nvSpPr>
        <p:spPr>
          <a:xfrm>
            <a:off x="817510" y="1559875"/>
            <a:ext cx="2451923" cy="400110"/>
          </a:xfrm>
          <a:prstGeom prst="rect">
            <a:avLst/>
          </a:prstGeom>
          <a:noFill/>
        </p:spPr>
        <p:txBody>
          <a:bodyPr wrap="square" rtlCol="0">
            <a:spAutoFit/>
          </a:bodyPr>
          <a:lstStyle/>
          <a:p>
            <a:r>
              <a:rPr kumimoji="1" lang="ja-JP" altLang="en-US" sz="2000">
                <a:latin typeface="Meiryo UI" panose="020B0604030504040204" pitchFamily="50" charset="-128"/>
                <a:ea typeface="Meiryo UI" panose="020B0604030504040204" pitchFamily="50" charset="-128"/>
              </a:rPr>
              <a:t>＜ワークフロー</a:t>
            </a:r>
            <a:r>
              <a:rPr lang="ja-JP" altLang="en-US" sz="2000">
                <a:latin typeface="Meiryo UI" panose="020B0604030504040204" pitchFamily="50" charset="-128"/>
                <a:ea typeface="Meiryo UI" panose="020B0604030504040204" pitchFamily="50" charset="-128"/>
              </a:rPr>
              <a:t>＞</a:t>
            </a:r>
            <a:endParaRPr kumimoji="1" lang="ja-JP" altLang="en-US" sz="20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42239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9DFCD6-5724-77C6-F89A-4E351294E408}"/>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C94E84F5-C286-4F50-CE39-47FBD0DAC4B2}"/>
              </a:ext>
            </a:extLst>
          </p:cNvPr>
          <p:cNvSpPr>
            <a:spLocks noGrp="1"/>
          </p:cNvSpPr>
          <p:nvPr>
            <p:ph type="title"/>
          </p:nvPr>
        </p:nvSpPr>
        <p:spPr/>
        <p:txBody>
          <a:bodyPr>
            <a:normAutofit fontScale="90000"/>
          </a:bodyPr>
          <a:lstStyle/>
          <a:p>
            <a:r>
              <a:rPr lang="en-US" altLang="ja-JP"/>
              <a:t>3.</a:t>
            </a:r>
            <a:r>
              <a:rPr lang="ja-JP" altLang="en-US"/>
              <a:t>マイナーバージョンアップに伴う留意事項</a:t>
            </a:r>
            <a:r>
              <a:rPr lang="ja-JP" altLang="en-US" sz="2200"/>
              <a:t>（その他挙動変更）</a:t>
            </a:r>
            <a:endParaRPr kumimoji="1" lang="ja-JP" altLang="en-US" sz="2200"/>
          </a:p>
        </p:txBody>
      </p:sp>
      <p:sp>
        <p:nvSpPr>
          <p:cNvPr id="7" name="フッター プレースホルダー 6">
            <a:extLst>
              <a:ext uri="{FF2B5EF4-FFF2-40B4-BE49-F238E27FC236}">
                <a16:creationId xmlns:a16="http://schemas.microsoft.com/office/drawing/2014/main" id="{99EA239C-94C8-EC5B-733D-CF9D03515492}"/>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FEF58CD8-DA4A-6F2E-7170-CCB870D064DF}"/>
              </a:ext>
            </a:extLst>
          </p:cNvPr>
          <p:cNvSpPr>
            <a:spLocks noGrp="1"/>
          </p:cNvSpPr>
          <p:nvPr>
            <p:ph type="sldNum" sz="quarter" idx="12"/>
          </p:nvPr>
        </p:nvSpPr>
        <p:spPr/>
        <p:txBody>
          <a:bodyPr/>
          <a:lstStyle/>
          <a:p>
            <a:fld id="{EA9BEE3E-AB6A-470B-94EF-94806EC83E93}" type="slidenum">
              <a:rPr kumimoji="1" lang="ja-JP" altLang="en-US" smtClean="0"/>
              <a:t>36</a:t>
            </a:fld>
            <a:endParaRPr kumimoji="1" lang="ja-JP" altLang="en-US"/>
          </a:p>
        </p:txBody>
      </p:sp>
      <p:sp>
        <p:nvSpPr>
          <p:cNvPr id="3" name="コンテンツ プレースホルダー 2">
            <a:extLst>
              <a:ext uri="{FF2B5EF4-FFF2-40B4-BE49-F238E27FC236}">
                <a16:creationId xmlns:a16="http://schemas.microsoft.com/office/drawing/2014/main" id="{3911D2B9-66CF-1E28-159C-192BA7D65874}"/>
              </a:ext>
            </a:extLst>
          </p:cNvPr>
          <p:cNvSpPr txBox="1">
            <a:spLocks/>
          </p:cNvSpPr>
          <p:nvPr/>
        </p:nvSpPr>
        <p:spPr>
          <a:xfrm>
            <a:off x="971411" y="1455566"/>
            <a:ext cx="10595390" cy="461665"/>
          </a:xfrm>
          <a:prstGeom prst="rect">
            <a:avLst/>
          </a:prstGeom>
          <a:solidFill>
            <a:schemeClr val="bg1"/>
          </a:solidFill>
        </p:spPr>
        <p:txBody>
          <a:bodyPr wrap="square">
            <a:spAutoFit/>
          </a:bodyPr>
          <a:lstStyle>
            <a:lvl1pPr marL="457200" indent="-457200" algn="l" rtl="0" eaLnBrk="0" fontAlgn="base" hangingPunct="0">
              <a:spcBef>
                <a:spcPct val="20000"/>
              </a:spcBef>
              <a:spcAft>
                <a:spcPct val="0"/>
              </a:spcAft>
              <a:buClrTx/>
              <a:buSzPct val="120000"/>
              <a:buFont typeface="Arial" panose="020B0604020202020204" pitchFamily="34" charset="0"/>
              <a:buChar char="•"/>
              <a:defRPr sz="2800">
                <a:solidFill>
                  <a:schemeClr val="tx1"/>
                </a:solidFill>
                <a:latin typeface="+mn-lt"/>
                <a:ea typeface="+mn-ea"/>
                <a:cs typeface="メイリオ" pitchFamily="50" charset="-128"/>
              </a:defRPr>
            </a:lvl1pPr>
            <a:lvl2pPr marL="742950" indent="-285750" algn="l" rtl="0" eaLnBrk="0" fontAlgn="base" hangingPunct="0">
              <a:spcBef>
                <a:spcPct val="20000"/>
              </a:spcBef>
              <a:spcAft>
                <a:spcPct val="0"/>
              </a:spcAft>
              <a:buClrTx/>
              <a:buSzPct val="60000"/>
              <a:buFont typeface="Arial" panose="020B0604020202020204" pitchFamily="34" charset="0"/>
              <a:buChar char="•"/>
              <a:defRPr sz="2400">
                <a:solidFill>
                  <a:schemeClr val="tx1"/>
                </a:solidFill>
                <a:latin typeface="+mn-lt"/>
                <a:ea typeface="+mn-ea"/>
                <a:cs typeface="メイリオ" pitchFamily="50" charset="-128"/>
              </a:defRPr>
            </a:lvl2pPr>
            <a:lvl3pPr marL="1143000" indent="-228600" algn="l" rtl="0" eaLnBrk="0" fontAlgn="base" hangingPunct="0">
              <a:spcBef>
                <a:spcPct val="20000"/>
              </a:spcBef>
              <a:spcAft>
                <a:spcPct val="0"/>
              </a:spcAft>
              <a:buClrTx/>
              <a:buSzPct val="60000"/>
              <a:buFont typeface="Arial" panose="020B0604020202020204" pitchFamily="34" charset="0"/>
              <a:buChar char="•"/>
              <a:defRPr sz="2400">
                <a:solidFill>
                  <a:schemeClr val="tx1"/>
                </a:solidFill>
                <a:latin typeface="+mn-lt"/>
                <a:ea typeface="+mn-ea"/>
                <a:cs typeface="メイリオ" pitchFamily="50" charset="-128"/>
              </a:defRPr>
            </a:lvl3pPr>
            <a:lvl4pPr marL="1600200" indent="-228600" algn="l" rtl="0" eaLnBrk="0" fontAlgn="base" hangingPunct="0">
              <a:spcBef>
                <a:spcPct val="20000"/>
              </a:spcBef>
              <a:spcAft>
                <a:spcPct val="0"/>
              </a:spcAft>
              <a:buClrTx/>
              <a:buSzPct val="60000"/>
              <a:buFont typeface="Arial" panose="020B0604020202020204" pitchFamily="34" charset="0"/>
              <a:buChar char="•"/>
              <a:defRPr sz="2000">
                <a:solidFill>
                  <a:schemeClr val="tx1"/>
                </a:solidFill>
                <a:latin typeface="+mn-lt"/>
                <a:ea typeface="+mn-ea"/>
                <a:cs typeface="メイリオ" pitchFamily="50" charset="-128"/>
              </a:defRPr>
            </a:lvl4pPr>
            <a:lvl5pPr marL="2057400" indent="-228600" algn="l" rtl="0" eaLnBrk="0" fontAlgn="base" hangingPunct="0">
              <a:spcBef>
                <a:spcPct val="20000"/>
              </a:spcBef>
              <a:spcAft>
                <a:spcPct val="0"/>
              </a:spcAft>
              <a:buClrTx/>
              <a:buSzPct val="60000"/>
              <a:buFont typeface="Arial" panose="020B0604020202020204" pitchFamily="34" charset="0"/>
              <a:buChar char="•"/>
              <a:defRPr sz="2000">
                <a:solidFill>
                  <a:schemeClr val="tx1"/>
                </a:solidFill>
                <a:latin typeface="+mn-lt"/>
                <a:ea typeface="+mn-ea"/>
                <a:cs typeface="メイリオ" pitchFamily="50" charset="-128"/>
              </a:defRPr>
            </a:lvl5pPr>
            <a:lvl6pPr marL="2514600" indent="-228600" algn="l" rtl="0" fontAlgn="base">
              <a:spcBef>
                <a:spcPct val="20000"/>
              </a:spcBef>
              <a:spcAft>
                <a:spcPct val="0"/>
              </a:spcAft>
              <a:buClr>
                <a:schemeClr val="tx1"/>
              </a:buClr>
              <a:buSzPct val="60000"/>
              <a:buFont typeface="Wingdings" pitchFamily="2" charset="2"/>
              <a:buChar char="n"/>
              <a:defRPr sz="2000">
                <a:solidFill>
                  <a:schemeClr val="tx1"/>
                </a:solidFill>
                <a:latin typeface="+mn-lt"/>
                <a:ea typeface="+mn-ea"/>
              </a:defRPr>
            </a:lvl6pPr>
            <a:lvl7pPr marL="2971800" indent="-228600" algn="l" rtl="0" fontAlgn="base">
              <a:spcBef>
                <a:spcPct val="20000"/>
              </a:spcBef>
              <a:spcAft>
                <a:spcPct val="0"/>
              </a:spcAft>
              <a:buClr>
                <a:schemeClr val="tx1"/>
              </a:buClr>
              <a:buSzPct val="60000"/>
              <a:buFont typeface="Wingdings" pitchFamily="2" charset="2"/>
              <a:buChar char="n"/>
              <a:defRPr sz="2000">
                <a:solidFill>
                  <a:schemeClr val="tx1"/>
                </a:solidFill>
                <a:latin typeface="+mn-lt"/>
                <a:ea typeface="+mn-ea"/>
              </a:defRPr>
            </a:lvl7pPr>
            <a:lvl8pPr marL="3429000" indent="-228600" algn="l" rtl="0" fontAlgn="base">
              <a:spcBef>
                <a:spcPct val="20000"/>
              </a:spcBef>
              <a:spcAft>
                <a:spcPct val="0"/>
              </a:spcAft>
              <a:buClr>
                <a:schemeClr val="tx1"/>
              </a:buClr>
              <a:buSzPct val="60000"/>
              <a:buFont typeface="Wingdings" pitchFamily="2" charset="2"/>
              <a:buChar char="n"/>
              <a:defRPr sz="2000">
                <a:solidFill>
                  <a:schemeClr val="tx1"/>
                </a:solidFill>
                <a:latin typeface="+mn-lt"/>
                <a:ea typeface="+mn-ea"/>
              </a:defRPr>
            </a:lvl8pPr>
            <a:lvl9pPr marL="3886200" indent="-228600" algn="l" rtl="0" fontAlgn="base">
              <a:spcBef>
                <a:spcPct val="20000"/>
              </a:spcBef>
              <a:spcAft>
                <a:spcPct val="0"/>
              </a:spcAft>
              <a:buClr>
                <a:schemeClr val="tx1"/>
              </a:buClr>
              <a:buSzPct val="60000"/>
              <a:buFont typeface="Wingdings" pitchFamily="2" charset="2"/>
              <a:buChar char="n"/>
              <a:defRPr sz="2000">
                <a:solidFill>
                  <a:schemeClr val="tx1"/>
                </a:solidFill>
                <a:latin typeface="+mn-lt"/>
                <a:ea typeface="+mn-ea"/>
              </a:defRPr>
            </a:lvl9pPr>
          </a:lstStyle>
          <a:p>
            <a:pPr marL="0" indent="0">
              <a:buNone/>
            </a:pPr>
            <a:endParaRPr kumimoji="0" lang="en-US" altLang="ja-JP" sz="2400" kern="0">
              <a:latin typeface="Meiryo UI" panose="020B0604030504040204" pitchFamily="50" charset="-128"/>
              <a:ea typeface="Meiryo UI" panose="020B0604030504040204" pitchFamily="50" charset="-128"/>
            </a:endParaRPr>
          </a:p>
        </p:txBody>
      </p:sp>
      <p:graphicFrame>
        <p:nvGraphicFramePr>
          <p:cNvPr id="13" name="表 12">
            <a:extLst>
              <a:ext uri="{FF2B5EF4-FFF2-40B4-BE49-F238E27FC236}">
                <a16:creationId xmlns:a16="http://schemas.microsoft.com/office/drawing/2014/main" id="{84778E94-958B-0BBE-E085-D6B02DDE7CED}"/>
              </a:ext>
            </a:extLst>
          </p:cNvPr>
          <p:cNvGraphicFramePr>
            <a:graphicFrameLocks noGrp="1"/>
          </p:cNvGraphicFramePr>
          <p:nvPr>
            <p:extLst>
              <p:ext uri="{D42A27DB-BD31-4B8C-83A1-F6EECF244321}">
                <p14:modId xmlns:p14="http://schemas.microsoft.com/office/powerpoint/2010/main" val="2609968333"/>
              </p:ext>
            </p:extLst>
          </p:nvPr>
        </p:nvGraphicFramePr>
        <p:xfrm>
          <a:off x="971411" y="1377854"/>
          <a:ext cx="10595390" cy="914400"/>
        </p:xfrm>
        <a:graphic>
          <a:graphicData uri="http://schemas.openxmlformats.org/drawingml/2006/table">
            <a:tbl>
              <a:tblPr firstRow="1" bandRow="1">
                <a:tableStyleId>{912C8C85-51F0-491E-9774-3900AFEF0FD7}</a:tableStyleId>
              </a:tblPr>
              <a:tblGrid>
                <a:gridCol w="10595390">
                  <a:extLst>
                    <a:ext uri="{9D8B030D-6E8A-4147-A177-3AD203B41FA5}">
                      <a16:colId xmlns:a16="http://schemas.microsoft.com/office/drawing/2014/main" val="4178310525"/>
                    </a:ext>
                  </a:extLst>
                </a:gridCol>
              </a:tblGrid>
              <a:tr h="297171">
                <a:tc>
                  <a:txBody>
                    <a:bodyPr/>
                    <a:lstStyle/>
                    <a:p>
                      <a:pPr algn="l"/>
                      <a:r>
                        <a:rPr kumimoji="1" lang="en-US" altLang="ja-JP" sz="1600" b="0" err="1">
                          <a:solidFill>
                            <a:schemeClr val="tx1"/>
                          </a:solidFill>
                          <a:latin typeface="Meiryo UI" panose="020B0604030504040204" pitchFamily="50" charset="-128"/>
                          <a:ea typeface="Meiryo UI" panose="020B0604030504040204" pitchFamily="50" charset="-128"/>
                        </a:rPr>
                        <a:t>Symfoware</a:t>
                      </a:r>
                      <a:r>
                        <a:rPr kumimoji="1" lang="en-US" altLang="ja-JP" sz="1600" b="0">
                          <a:solidFill>
                            <a:schemeClr val="tx1"/>
                          </a:solidFill>
                          <a:latin typeface="Meiryo UI" panose="020B0604030504040204" pitchFamily="50" charset="-128"/>
                          <a:ea typeface="Meiryo UI" panose="020B0604030504040204" pitchFamily="50" charset="-128"/>
                        </a:rPr>
                        <a:t> Server V12.6</a:t>
                      </a:r>
                      <a:r>
                        <a:rPr kumimoji="1" lang="ja-JP" altLang="en-US" sz="1600" b="0">
                          <a:solidFill>
                            <a:schemeClr val="tx1"/>
                          </a:solidFill>
                          <a:latin typeface="Meiryo UI" panose="020B0604030504040204" pitchFamily="50" charset="-128"/>
                          <a:ea typeface="Meiryo UI" panose="020B0604030504040204" pitchFamily="50" charset="-128"/>
                        </a:rPr>
                        <a:t>の場合、</a:t>
                      </a:r>
                      <a:r>
                        <a:rPr kumimoji="1" lang="en-US" altLang="ja-JP" sz="1600" b="0">
                          <a:solidFill>
                            <a:schemeClr val="tx1"/>
                          </a:solidFill>
                          <a:latin typeface="Meiryo UI" panose="020B0604030504040204" pitchFamily="50" charset="-128"/>
                          <a:ea typeface="Meiryo UI" panose="020B0604030504040204" pitchFamily="50" charset="-128"/>
                        </a:rPr>
                        <a:t>PEDB</a:t>
                      </a:r>
                      <a:r>
                        <a:rPr kumimoji="1" lang="ja-JP" altLang="en-US" sz="1600" b="0">
                          <a:solidFill>
                            <a:schemeClr val="tx1"/>
                          </a:solidFill>
                          <a:latin typeface="Meiryo UI" panose="020B0604030504040204" pitchFamily="50" charset="-128"/>
                          <a:ea typeface="Meiryo UI" panose="020B0604030504040204" pitchFamily="50" charset="-128"/>
                        </a:rPr>
                        <a:t>のログ収集ツールで</a:t>
                      </a:r>
                      <a:r>
                        <a:rPr kumimoji="1" lang="en-US" altLang="ja-JP" sz="1600" b="0">
                          <a:solidFill>
                            <a:schemeClr val="tx1"/>
                          </a:solidFill>
                          <a:latin typeface="Meiryo UI" panose="020B0604030504040204" pitchFamily="50" charset="-128"/>
                          <a:ea typeface="Meiryo UI" panose="020B0604030504040204" pitchFamily="50" charset="-128"/>
                        </a:rPr>
                        <a:t>FJQSS</a:t>
                      </a:r>
                      <a:r>
                        <a:rPr kumimoji="1" lang="ja-JP" altLang="en-US" sz="1600" b="0">
                          <a:solidFill>
                            <a:schemeClr val="tx1"/>
                          </a:solidFill>
                          <a:latin typeface="Meiryo UI" panose="020B0604030504040204" pitchFamily="50" charset="-128"/>
                          <a:ea typeface="Meiryo UI" panose="020B0604030504040204" pitchFamily="50" charset="-128"/>
                        </a:rPr>
                        <a:t>の資料採取に時間がかかるため採取の有無を指定できるようにする</a:t>
                      </a:r>
                      <a:r>
                        <a:rPr kumimoji="1" lang="en-US" altLang="ja-JP" sz="1600" b="0">
                          <a:solidFill>
                            <a:schemeClr val="tx1"/>
                          </a:solidFill>
                          <a:latin typeface="Meiryo UI" panose="020B0604030504040204" pitchFamily="50" charset="-128"/>
                          <a:ea typeface="Meiryo UI" panose="020B0604030504040204" pitchFamily="50" charset="-128"/>
                        </a:rPr>
                        <a:t>(#36027)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006566296"/>
                  </a:ext>
                </a:extLst>
              </a:tr>
              <a:tr h="152478">
                <a:tc>
                  <a:txBody>
                    <a:bodyPr/>
                    <a:lstStyle/>
                    <a:p>
                      <a:r>
                        <a:rPr kumimoji="1" lang="en-US" altLang="ja-JP" sz="1600">
                          <a:latin typeface="Meiryo UI" panose="020B0604030504040204" pitchFamily="50" charset="-128"/>
                          <a:ea typeface="Meiryo UI" panose="020B0604030504040204" pitchFamily="50" charset="-128"/>
                        </a:rPr>
                        <a:t>PEDB</a:t>
                      </a:r>
                      <a:r>
                        <a:rPr kumimoji="1" lang="ja-JP" altLang="en-US" sz="1600">
                          <a:latin typeface="Meiryo UI" panose="020B0604030504040204" pitchFamily="50" charset="-128"/>
                          <a:ea typeface="Meiryo UI" panose="020B0604030504040204" pitchFamily="50" charset="-128"/>
                        </a:rPr>
                        <a:t>のログ収集ツール実行時、</a:t>
                      </a:r>
                      <a:r>
                        <a:rPr kumimoji="1" lang="en-US" altLang="ja-JP" sz="1600">
                          <a:latin typeface="Meiryo UI" panose="020B0604030504040204" pitchFamily="50" charset="-128"/>
                          <a:ea typeface="Meiryo UI" panose="020B0604030504040204" pitchFamily="50" charset="-128"/>
                        </a:rPr>
                        <a:t>FJQSS(</a:t>
                      </a:r>
                      <a:r>
                        <a:rPr kumimoji="1" lang="ja-JP" altLang="en-US" sz="1600">
                          <a:latin typeface="Meiryo UI" panose="020B0604030504040204" pitchFamily="50" charset="-128"/>
                          <a:ea typeface="Meiryo UI" panose="020B0604030504040204" pitchFamily="50" charset="-128"/>
                        </a:rPr>
                        <a:t>資料採取ツール</a:t>
                      </a:r>
                      <a:r>
                        <a:rPr kumimoji="1" lang="en-US" altLang="ja-JP" sz="1600">
                          <a:latin typeface="Meiryo UI" panose="020B0604030504040204" pitchFamily="50" charset="-128"/>
                          <a:ea typeface="Meiryo UI" panose="020B0604030504040204" pitchFamily="50" charset="-128"/>
                        </a:rPr>
                        <a:t>)</a:t>
                      </a:r>
                      <a:r>
                        <a:rPr kumimoji="1" lang="ja-JP" altLang="en-US" sz="1600">
                          <a:latin typeface="Meiryo UI" panose="020B0604030504040204" pitchFamily="50" charset="-128"/>
                          <a:ea typeface="Meiryo UI" panose="020B0604030504040204" pitchFamily="50" charset="-128"/>
                        </a:rPr>
                        <a:t>の実行結果も採取するかの確認ダイアログが表示されるようになります。</a:t>
                      </a:r>
                      <a:endParaRPr kumimoji="1" lang="en-US" altLang="ja-JP" sz="16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70990302"/>
                  </a:ext>
                </a:extLst>
              </a:tr>
            </a:tbl>
          </a:graphicData>
        </a:graphic>
      </p:graphicFrame>
      <p:sp>
        <p:nvSpPr>
          <p:cNvPr id="14" name="テキスト ボックス 13">
            <a:extLst>
              <a:ext uri="{FF2B5EF4-FFF2-40B4-BE49-F238E27FC236}">
                <a16:creationId xmlns:a16="http://schemas.microsoft.com/office/drawing/2014/main" id="{04E01DED-847A-387A-5477-D57E6F7743B3}"/>
              </a:ext>
            </a:extLst>
          </p:cNvPr>
          <p:cNvSpPr txBox="1"/>
          <p:nvPr/>
        </p:nvSpPr>
        <p:spPr>
          <a:xfrm>
            <a:off x="817506" y="957958"/>
            <a:ext cx="2451923" cy="400110"/>
          </a:xfrm>
          <a:prstGeom prst="rect">
            <a:avLst/>
          </a:prstGeom>
          <a:noFill/>
        </p:spPr>
        <p:txBody>
          <a:bodyPr wrap="square" rtlCol="0">
            <a:spAutoFit/>
          </a:bodyPr>
          <a:lstStyle/>
          <a:p>
            <a:r>
              <a:rPr lang="ja-JP" altLang="en-US" sz="2000">
                <a:latin typeface="Meiryo UI" panose="020B0604030504040204" pitchFamily="50" charset="-128"/>
                <a:ea typeface="Meiryo UI" panose="020B0604030504040204" pitchFamily="50" charset="-128"/>
              </a:rPr>
              <a:t>＜</a:t>
            </a:r>
            <a:r>
              <a:rPr kumimoji="1" lang="ja-JP" altLang="en-US" sz="2000">
                <a:latin typeface="Meiryo UI" panose="020B0604030504040204" pitchFamily="50" charset="-128"/>
                <a:ea typeface="Meiryo UI" panose="020B0604030504040204" pitchFamily="50" charset="-128"/>
              </a:rPr>
              <a:t>その他共通</a:t>
            </a:r>
            <a:r>
              <a:rPr lang="ja-JP" altLang="en-US" sz="2000">
                <a:latin typeface="Meiryo UI" panose="020B0604030504040204" pitchFamily="50" charset="-128"/>
                <a:ea typeface="Meiryo UI" panose="020B0604030504040204" pitchFamily="50" charset="-128"/>
              </a:rPr>
              <a:t>＞</a:t>
            </a:r>
            <a:endParaRPr kumimoji="1" lang="ja-JP" altLang="en-US" sz="2000">
              <a:latin typeface="Meiryo UI" panose="020B0604030504040204" pitchFamily="50" charset="-128"/>
              <a:ea typeface="Meiryo UI" panose="020B0604030504040204" pitchFamily="50" charset="-128"/>
            </a:endParaRPr>
          </a:p>
        </p:txBody>
      </p:sp>
      <p:graphicFrame>
        <p:nvGraphicFramePr>
          <p:cNvPr id="10" name="表 9">
            <a:extLst>
              <a:ext uri="{FF2B5EF4-FFF2-40B4-BE49-F238E27FC236}">
                <a16:creationId xmlns:a16="http://schemas.microsoft.com/office/drawing/2014/main" id="{C46EF65A-8AB8-7BEE-762F-119ECBF9C62C}"/>
              </a:ext>
            </a:extLst>
          </p:cNvPr>
          <p:cNvGraphicFramePr>
            <a:graphicFrameLocks noGrp="1"/>
          </p:cNvGraphicFramePr>
          <p:nvPr>
            <p:extLst>
              <p:ext uri="{D42A27DB-BD31-4B8C-83A1-F6EECF244321}">
                <p14:modId xmlns:p14="http://schemas.microsoft.com/office/powerpoint/2010/main" val="2258268730"/>
              </p:ext>
            </p:extLst>
          </p:nvPr>
        </p:nvGraphicFramePr>
        <p:xfrm>
          <a:off x="970381" y="2490213"/>
          <a:ext cx="10595390" cy="2133600"/>
        </p:xfrm>
        <a:graphic>
          <a:graphicData uri="http://schemas.openxmlformats.org/drawingml/2006/table">
            <a:tbl>
              <a:tblPr firstRow="1" bandRow="1">
                <a:tableStyleId>{912C8C85-51F0-491E-9774-3900AFEF0FD7}</a:tableStyleId>
              </a:tblPr>
              <a:tblGrid>
                <a:gridCol w="10595390">
                  <a:extLst>
                    <a:ext uri="{9D8B030D-6E8A-4147-A177-3AD203B41FA5}">
                      <a16:colId xmlns:a16="http://schemas.microsoft.com/office/drawing/2014/main" val="4178310525"/>
                    </a:ext>
                  </a:extLst>
                </a:gridCol>
              </a:tblGrid>
              <a:tr h="343656">
                <a:tc>
                  <a:txBody>
                    <a:bodyPr/>
                    <a:lstStyle/>
                    <a:p>
                      <a:pPr algn="l"/>
                      <a:r>
                        <a:rPr kumimoji="1" lang="en-US" altLang="ja-JP" sz="1600" b="0">
                          <a:solidFill>
                            <a:schemeClr val="tx1"/>
                          </a:solidFill>
                          <a:latin typeface="Meiryo UI" panose="020B0604030504040204" pitchFamily="50" charset="-128"/>
                          <a:ea typeface="Meiryo UI" panose="020B0604030504040204" pitchFamily="50" charset="-128"/>
                        </a:rPr>
                        <a:t>HRMOS</a:t>
                      </a:r>
                      <a:r>
                        <a:rPr kumimoji="1" lang="ja-JP" altLang="en-US" sz="1600" b="0">
                          <a:solidFill>
                            <a:schemeClr val="tx1"/>
                          </a:solidFill>
                          <a:latin typeface="Meiryo UI" panose="020B0604030504040204" pitchFamily="50" charset="-128"/>
                          <a:ea typeface="Meiryo UI" panose="020B0604030504040204" pitchFamily="50" charset="-128"/>
                        </a:rPr>
                        <a:t>経費のユーザ</a:t>
                      </a:r>
                      <a:r>
                        <a:rPr kumimoji="1" lang="en-US" altLang="ja-JP" sz="1600" b="0">
                          <a:solidFill>
                            <a:schemeClr val="tx1"/>
                          </a:solidFill>
                          <a:latin typeface="Meiryo UI" panose="020B0604030504040204" pitchFamily="50" charset="-128"/>
                          <a:ea typeface="Meiryo UI" panose="020B0604030504040204" pitchFamily="50" charset="-128"/>
                        </a:rPr>
                        <a:t>ID</a:t>
                      </a:r>
                      <a:r>
                        <a:rPr kumimoji="1" lang="ja-JP" altLang="en-US" sz="1600" b="0">
                          <a:solidFill>
                            <a:schemeClr val="tx1"/>
                          </a:solidFill>
                          <a:latin typeface="Meiryo UI" panose="020B0604030504040204" pitchFamily="50" charset="-128"/>
                          <a:ea typeface="Meiryo UI" panose="020B0604030504040204" pitchFamily="50" charset="-128"/>
                        </a:rPr>
                        <a:t>として、所属している会社ごとに設定できる情報（外部社員コード・社員所属情報メモ）を使用していても、アシストメッセージで固定の会社の所属情報が使用される</a:t>
                      </a:r>
                      <a:r>
                        <a:rPr kumimoji="1" lang="en-US" altLang="ja-JP" sz="1600" b="0">
                          <a:solidFill>
                            <a:schemeClr val="tx1"/>
                          </a:solidFill>
                          <a:latin typeface="Meiryo UI" panose="020B0604030504040204" pitchFamily="50" charset="-128"/>
                          <a:ea typeface="Meiryo UI" panose="020B0604030504040204" pitchFamily="50" charset="-128"/>
                        </a:rPr>
                        <a:t>(#36200)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006566296"/>
                  </a:ext>
                </a:extLst>
              </a:tr>
              <a:tr h="526466">
                <a:tc>
                  <a:txBody>
                    <a:bodyPr/>
                    <a:lstStyle/>
                    <a:p>
                      <a:r>
                        <a:rPr kumimoji="1" lang="ja-JP" altLang="en-US" sz="1600">
                          <a:latin typeface="Meiryo UI" panose="020B0604030504040204" pitchFamily="50" charset="-128"/>
                          <a:ea typeface="Meiryo UI" panose="020B0604030504040204" pitchFamily="50" charset="-128"/>
                        </a:rPr>
                        <a:t>バージョンアップ前は、ログイン中の社員が所属する会社のうち、会社表示順の一番小さい会社の主所属の情報に基づくアシストメッセージが表示されましたが、バージョンアップ後は、</a:t>
                      </a:r>
                      <a:r>
                        <a:rPr kumimoji="1" lang="en-US" altLang="ja-JP" sz="1600">
                          <a:latin typeface="Meiryo UI" panose="020B0604030504040204" pitchFamily="50" charset="-128"/>
                          <a:ea typeface="Meiryo UI" panose="020B0604030504040204" pitchFamily="50" charset="-128"/>
                        </a:rPr>
                        <a:t>HRMOS</a:t>
                      </a:r>
                      <a:r>
                        <a:rPr kumimoji="1" lang="ja-JP" altLang="en-US" sz="1600">
                          <a:latin typeface="Meiryo UI" panose="020B0604030504040204" pitchFamily="50" charset="-128"/>
                          <a:ea typeface="Meiryo UI" panose="020B0604030504040204" pitchFamily="50" charset="-128"/>
                        </a:rPr>
                        <a:t>経費連携済みの会社を兼務するユーザーがログインしたとき、ログイン中の会社の所属情報に基づくアシストメッセージが表示されるようになります。</a:t>
                      </a:r>
                    </a:p>
                    <a:p>
                      <a:r>
                        <a:rPr kumimoji="1" lang="ja-JP" altLang="en-US" sz="1600">
                          <a:latin typeface="Meiryo UI" panose="020B0604030504040204" pitchFamily="50" charset="-128"/>
                          <a:ea typeface="Meiryo UI" panose="020B0604030504040204" pitchFamily="50" charset="-128"/>
                        </a:rPr>
                        <a:t>他人のアシストメッセージを確認する場合も、バージョンアップ前は、アシストメッセージを表示する社員が所属する会社のうち、会社表示順の一番小さい会社の主所属の情報に基づくアシストメッセージが表示されましたが、バージョンアップ後は、アシストメッセージを表示する社員の最終ログイン部門に基づくアシストメッセージが表示されるようになります。</a:t>
                      </a:r>
                      <a:endParaRPr kumimoji="1" lang="en-US" altLang="ja-JP" sz="16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70990302"/>
                  </a:ext>
                </a:extLst>
              </a:tr>
            </a:tbl>
          </a:graphicData>
        </a:graphic>
      </p:graphicFrame>
    </p:spTree>
    <p:extLst>
      <p:ext uri="{BB962C8B-B14F-4D97-AF65-F5344CB8AC3E}">
        <p14:creationId xmlns:p14="http://schemas.microsoft.com/office/powerpoint/2010/main" val="37468356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C2E667-22BD-0989-3D90-1949C13FC33F}"/>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C7669175-C4A6-ADC9-6D81-BD7AD0A01ACB}"/>
              </a:ext>
            </a:extLst>
          </p:cNvPr>
          <p:cNvSpPr>
            <a:spLocks noGrp="1"/>
          </p:cNvSpPr>
          <p:nvPr>
            <p:ph type="title"/>
          </p:nvPr>
        </p:nvSpPr>
        <p:spPr/>
        <p:txBody>
          <a:bodyPr>
            <a:normAutofit/>
          </a:bodyPr>
          <a:lstStyle/>
          <a:p>
            <a:r>
              <a:rPr lang="en-US" altLang="ja-JP"/>
              <a:t>3.</a:t>
            </a:r>
            <a:r>
              <a:rPr lang="ja-JP" altLang="en-US"/>
              <a:t>マイナーバージョンアップに伴う留意事項</a:t>
            </a:r>
            <a:endParaRPr kumimoji="1" lang="ja-JP" altLang="en-US"/>
          </a:p>
        </p:txBody>
      </p:sp>
      <p:sp>
        <p:nvSpPr>
          <p:cNvPr id="7" name="フッター プレースホルダー 6">
            <a:extLst>
              <a:ext uri="{FF2B5EF4-FFF2-40B4-BE49-F238E27FC236}">
                <a16:creationId xmlns:a16="http://schemas.microsoft.com/office/drawing/2014/main" id="{9AE0291F-439E-4CAF-6FC4-5DA9B72A238C}"/>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8E400054-D6F6-FE73-F13B-D3F6882C9BC6}"/>
              </a:ext>
            </a:extLst>
          </p:cNvPr>
          <p:cNvSpPr>
            <a:spLocks noGrp="1"/>
          </p:cNvSpPr>
          <p:nvPr>
            <p:ph type="sldNum" sz="quarter" idx="12"/>
          </p:nvPr>
        </p:nvSpPr>
        <p:spPr/>
        <p:txBody>
          <a:bodyPr/>
          <a:lstStyle/>
          <a:p>
            <a:fld id="{EA9BEE3E-AB6A-470B-94EF-94806EC83E93}" type="slidenum">
              <a:rPr kumimoji="1" lang="ja-JP" altLang="en-US" smtClean="0"/>
              <a:t>37</a:t>
            </a:fld>
            <a:endParaRPr kumimoji="1" lang="ja-JP" altLang="en-US"/>
          </a:p>
        </p:txBody>
      </p:sp>
      <p:sp>
        <p:nvSpPr>
          <p:cNvPr id="9" name="Text Box 68">
            <a:extLst>
              <a:ext uri="{FF2B5EF4-FFF2-40B4-BE49-F238E27FC236}">
                <a16:creationId xmlns:a16="http://schemas.microsoft.com/office/drawing/2014/main" id="{00853CEE-2F86-E99E-CC41-5E42C43ABAAA}"/>
              </a:ext>
            </a:extLst>
          </p:cNvPr>
          <p:cNvSpPr txBox="1">
            <a:spLocks noChangeArrowheads="1"/>
          </p:cNvSpPr>
          <p:nvPr/>
        </p:nvSpPr>
        <p:spPr bwMode="auto">
          <a:xfrm>
            <a:off x="535964" y="1021860"/>
            <a:ext cx="8745151" cy="523220"/>
          </a:xfrm>
          <a:prstGeom prst="rect">
            <a:avLst/>
          </a:prstGeom>
          <a:noFill/>
          <a:ln>
            <a:noFill/>
          </a:ln>
          <a:effectLst/>
        </p:spPr>
        <p:txBody>
          <a:bodyPr wrap="none">
            <a:spAutoFit/>
          </a:bodyPr>
          <a:lstStyle>
            <a:lvl1pPr marL="271463" indent="-271463">
              <a:defRPr>
                <a:solidFill>
                  <a:schemeClr val="tx1"/>
                </a:solidFill>
                <a:latin typeface="Arial" charset="0"/>
              </a:defRPr>
            </a:lvl1pPr>
            <a:lvl2pPr marL="541338">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marL="457200" indent="-457200" eaLnBrk="1" hangingPunct="1">
              <a:spcBef>
                <a:spcPct val="50000"/>
              </a:spcBef>
              <a:buClr>
                <a:srgbClr val="FF3300"/>
              </a:buClr>
              <a:buFont typeface="Wingdings" panose="05000000000000000000" pitchFamily="2" charset="2"/>
              <a:buChar char="n"/>
              <a:defRPr/>
            </a:pPr>
            <a:r>
              <a:rPr lang="en-US" altLang="ja-JP" sz="2800">
                <a:latin typeface="Meiryo UI" panose="020B0604030504040204" pitchFamily="50" charset="-128"/>
                <a:ea typeface="Meiryo UI" panose="020B0604030504040204" pitchFamily="50" charset="-128"/>
              </a:rPr>
              <a:t>Ver3.4c </a:t>
            </a:r>
            <a:r>
              <a:rPr lang="ja-JP" altLang="en-US" sz="2800">
                <a:latin typeface="Meiryo UI" panose="020B0604030504040204" pitchFamily="50" charset="-128"/>
                <a:ea typeface="Meiryo UI" panose="020B0604030504040204" pitchFamily="50" charset="-128"/>
              </a:rPr>
              <a:t>修正パッチ３の留意事項、挙動変更について</a:t>
            </a:r>
          </a:p>
        </p:txBody>
      </p:sp>
      <p:sp>
        <p:nvSpPr>
          <p:cNvPr id="10" name="コンテンツ プレースホルダー 2">
            <a:extLst>
              <a:ext uri="{FF2B5EF4-FFF2-40B4-BE49-F238E27FC236}">
                <a16:creationId xmlns:a16="http://schemas.microsoft.com/office/drawing/2014/main" id="{3A58DCB3-4F71-CD94-3530-1FFFB4D7865C}"/>
              </a:ext>
            </a:extLst>
          </p:cNvPr>
          <p:cNvSpPr txBox="1">
            <a:spLocks/>
          </p:cNvSpPr>
          <p:nvPr/>
        </p:nvSpPr>
        <p:spPr>
          <a:xfrm>
            <a:off x="973759" y="1514222"/>
            <a:ext cx="10595390" cy="1348061"/>
          </a:xfrm>
          <a:prstGeom prst="rect">
            <a:avLst/>
          </a:prstGeom>
          <a:solidFill>
            <a:schemeClr val="bg1"/>
          </a:solidFill>
        </p:spPr>
        <p:txBody>
          <a:bodyPr wrap="square">
            <a:spAutoFit/>
          </a:bodyPr>
          <a:lstStyle>
            <a:lvl1pPr marL="457200" indent="-457200" algn="l" rtl="0" eaLnBrk="0" fontAlgn="base" hangingPunct="0">
              <a:spcBef>
                <a:spcPct val="20000"/>
              </a:spcBef>
              <a:spcAft>
                <a:spcPct val="0"/>
              </a:spcAft>
              <a:buClrTx/>
              <a:buSzPct val="120000"/>
              <a:buFont typeface="Arial" panose="020B0604020202020204" pitchFamily="34" charset="0"/>
              <a:buChar char="•"/>
              <a:defRPr sz="2800">
                <a:solidFill>
                  <a:schemeClr val="tx1"/>
                </a:solidFill>
                <a:latin typeface="+mn-lt"/>
                <a:ea typeface="+mn-ea"/>
                <a:cs typeface="メイリオ" pitchFamily="50" charset="-128"/>
              </a:defRPr>
            </a:lvl1pPr>
            <a:lvl2pPr marL="742950" indent="-285750" algn="l" rtl="0" eaLnBrk="0" fontAlgn="base" hangingPunct="0">
              <a:spcBef>
                <a:spcPct val="20000"/>
              </a:spcBef>
              <a:spcAft>
                <a:spcPct val="0"/>
              </a:spcAft>
              <a:buClrTx/>
              <a:buSzPct val="60000"/>
              <a:buFont typeface="Arial" panose="020B0604020202020204" pitchFamily="34" charset="0"/>
              <a:buChar char="•"/>
              <a:defRPr sz="2400">
                <a:solidFill>
                  <a:schemeClr val="tx1"/>
                </a:solidFill>
                <a:latin typeface="+mn-lt"/>
                <a:ea typeface="+mn-ea"/>
                <a:cs typeface="メイリオ" pitchFamily="50" charset="-128"/>
              </a:defRPr>
            </a:lvl2pPr>
            <a:lvl3pPr marL="1143000" indent="-228600" algn="l" rtl="0" eaLnBrk="0" fontAlgn="base" hangingPunct="0">
              <a:spcBef>
                <a:spcPct val="20000"/>
              </a:spcBef>
              <a:spcAft>
                <a:spcPct val="0"/>
              </a:spcAft>
              <a:buClrTx/>
              <a:buSzPct val="60000"/>
              <a:buFont typeface="Arial" panose="020B0604020202020204" pitchFamily="34" charset="0"/>
              <a:buChar char="•"/>
              <a:defRPr sz="2400">
                <a:solidFill>
                  <a:schemeClr val="tx1"/>
                </a:solidFill>
                <a:latin typeface="+mn-lt"/>
                <a:ea typeface="+mn-ea"/>
                <a:cs typeface="メイリオ" pitchFamily="50" charset="-128"/>
              </a:defRPr>
            </a:lvl3pPr>
            <a:lvl4pPr marL="1600200" indent="-228600" algn="l" rtl="0" eaLnBrk="0" fontAlgn="base" hangingPunct="0">
              <a:spcBef>
                <a:spcPct val="20000"/>
              </a:spcBef>
              <a:spcAft>
                <a:spcPct val="0"/>
              </a:spcAft>
              <a:buClrTx/>
              <a:buSzPct val="60000"/>
              <a:buFont typeface="Arial" panose="020B0604020202020204" pitchFamily="34" charset="0"/>
              <a:buChar char="•"/>
              <a:defRPr sz="2000">
                <a:solidFill>
                  <a:schemeClr val="tx1"/>
                </a:solidFill>
                <a:latin typeface="+mn-lt"/>
                <a:ea typeface="+mn-ea"/>
                <a:cs typeface="メイリオ" pitchFamily="50" charset="-128"/>
              </a:defRPr>
            </a:lvl4pPr>
            <a:lvl5pPr marL="2057400" indent="-228600" algn="l" rtl="0" eaLnBrk="0" fontAlgn="base" hangingPunct="0">
              <a:spcBef>
                <a:spcPct val="20000"/>
              </a:spcBef>
              <a:spcAft>
                <a:spcPct val="0"/>
              </a:spcAft>
              <a:buClrTx/>
              <a:buSzPct val="60000"/>
              <a:buFont typeface="Arial" panose="020B0604020202020204" pitchFamily="34" charset="0"/>
              <a:buChar char="•"/>
              <a:defRPr sz="2000">
                <a:solidFill>
                  <a:schemeClr val="tx1"/>
                </a:solidFill>
                <a:latin typeface="+mn-lt"/>
                <a:ea typeface="+mn-ea"/>
                <a:cs typeface="メイリオ" pitchFamily="50" charset="-128"/>
              </a:defRPr>
            </a:lvl5pPr>
            <a:lvl6pPr marL="2514600" indent="-228600" algn="l" rtl="0" fontAlgn="base">
              <a:spcBef>
                <a:spcPct val="20000"/>
              </a:spcBef>
              <a:spcAft>
                <a:spcPct val="0"/>
              </a:spcAft>
              <a:buClr>
                <a:schemeClr val="tx1"/>
              </a:buClr>
              <a:buSzPct val="60000"/>
              <a:buFont typeface="Wingdings" pitchFamily="2" charset="2"/>
              <a:buChar char="n"/>
              <a:defRPr sz="2000">
                <a:solidFill>
                  <a:schemeClr val="tx1"/>
                </a:solidFill>
                <a:latin typeface="+mn-lt"/>
                <a:ea typeface="+mn-ea"/>
              </a:defRPr>
            </a:lvl6pPr>
            <a:lvl7pPr marL="2971800" indent="-228600" algn="l" rtl="0" fontAlgn="base">
              <a:spcBef>
                <a:spcPct val="20000"/>
              </a:spcBef>
              <a:spcAft>
                <a:spcPct val="0"/>
              </a:spcAft>
              <a:buClr>
                <a:schemeClr val="tx1"/>
              </a:buClr>
              <a:buSzPct val="60000"/>
              <a:buFont typeface="Wingdings" pitchFamily="2" charset="2"/>
              <a:buChar char="n"/>
              <a:defRPr sz="2000">
                <a:solidFill>
                  <a:schemeClr val="tx1"/>
                </a:solidFill>
                <a:latin typeface="+mn-lt"/>
                <a:ea typeface="+mn-ea"/>
              </a:defRPr>
            </a:lvl7pPr>
            <a:lvl8pPr marL="3429000" indent="-228600" algn="l" rtl="0" fontAlgn="base">
              <a:spcBef>
                <a:spcPct val="20000"/>
              </a:spcBef>
              <a:spcAft>
                <a:spcPct val="0"/>
              </a:spcAft>
              <a:buClr>
                <a:schemeClr val="tx1"/>
              </a:buClr>
              <a:buSzPct val="60000"/>
              <a:buFont typeface="Wingdings" pitchFamily="2" charset="2"/>
              <a:buChar char="n"/>
              <a:defRPr sz="2000">
                <a:solidFill>
                  <a:schemeClr val="tx1"/>
                </a:solidFill>
                <a:latin typeface="+mn-lt"/>
                <a:ea typeface="+mn-ea"/>
              </a:defRPr>
            </a:lvl8pPr>
            <a:lvl9pPr marL="3886200" indent="-228600" algn="l" rtl="0" fontAlgn="base">
              <a:spcBef>
                <a:spcPct val="20000"/>
              </a:spcBef>
              <a:spcAft>
                <a:spcPct val="0"/>
              </a:spcAft>
              <a:buClr>
                <a:schemeClr val="tx1"/>
              </a:buClr>
              <a:buSzPct val="60000"/>
              <a:buFont typeface="Wingdings" pitchFamily="2" charset="2"/>
              <a:buChar char="n"/>
              <a:defRPr sz="2000">
                <a:solidFill>
                  <a:schemeClr val="tx1"/>
                </a:solidFill>
                <a:latin typeface="+mn-lt"/>
                <a:ea typeface="+mn-ea"/>
              </a:defRPr>
            </a:lvl9pPr>
          </a:lstStyle>
          <a:p>
            <a:pPr marL="0" indent="0">
              <a:buNone/>
            </a:pPr>
            <a:r>
              <a:rPr kumimoji="0" lang="en-US" altLang="ja-JP" sz="2400" kern="0">
                <a:latin typeface="Meiryo UI" panose="020B0604030504040204" pitchFamily="50" charset="-128"/>
                <a:ea typeface="Meiryo UI" panose="020B0604030504040204" pitchFamily="50" charset="-128"/>
              </a:rPr>
              <a:t>Ver3.5c</a:t>
            </a:r>
            <a:r>
              <a:rPr kumimoji="0" lang="ja-JP" altLang="en-US" sz="2400" kern="0">
                <a:latin typeface="Meiryo UI" panose="020B0604030504040204" pitchFamily="50" charset="-128"/>
                <a:ea typeface="Meiryo UI" panose="020B0604030504040204" pitchFamily="50" charset="-128"/>
              </a:rPr>
              <a:t>には</a:t>
            </a:r>
            <a:r>
              <a:rPr kumimoji="0" lang="en-US" altLang="ja-JP" sz="2400" kern="0">
                <a:latin typeface="Meiryo UI" panose="020B0604030504040204" pitchFamily="50" charset="-128"/>
                <a:ea typeface="Meiryo UI" panose="020B0604030504040204" pitchFamily="50" charset="-128"/>
              </a:rPr>
              <a:t>Ver3.4c</a:t>
            </a:r>
            <a:r>
              <a:rPr kumimoji="0" lang="ja-JP" altLang="en-US" sz="2400" kern="0">
                <a:latin typeface="Meiryo UI" panose="020B0604030504040204" pitchFamily="50" charset="-128"/>
                <a:ea typeface="Meiryo UI" panose="020B0604030504040204" pitchFamily="50" charset="-128"/>
              </a:rPr>
              <a:t>修正パッチ</a:t>
            </a:r>
            <a:r>
              <a:rPr kumimoji="0" lang="en-US" altLang="ja-JP" sz="2400" kern="0">
                <a:latin typeface="Meiryo UI" panose="020B0604030504040204" pitchFamily="50" charset="-128"/>
                <a:ea typeface="Meiryo UI" panose="020B0604030504040204" pitchFamily="50" charset="-128"/>
              </a:rPr>
              <a:t>3</a:t>
            </a:r>
            <a:r>
              <a:rPr kumimoji="0" lang="ja-JP" altLang="en-US" sz="2400" kern="0">
                <a:latin typeface="Meiryo UI" panose="020B0604030504040204" pitchFamily="50" charset="-128"/>
                <a:ea typeface="Meiryo UI" panose="020B0604030504040204" pitchFamily="50" charset="-128"/>
              </a:rPr>
              <a:t>の修正が含まれています。</a:t>
            </a:r>
            <a:endParaRPr kumimoji="0" lang="en-US" altLang="ja-JP" sz="2400" kern="0">
              <a:latin typeface="Meiryo UI" panose="020B0604030504040204" pitchFamily="50" charset="-128"/>
              <a:ea typeface="Meiryo UI" panose="020B0604030504040204" pitchFamily="50" charset="-128"/>
            </a:endParaRPr>
          </a:p>
          <a:p>
            <a:pPr marL="0" indent="0">
              <a:buNone/>
            </a:pPr>
            <a:r>
              <a:rPr kumimoji="0" lang="en-US" altLang="ja-JP" sz="2400" kern="0">
                <a:latin typeface="Meiryo UI" panose="020B0604030504040204" pitchFamily="50" charset="-128"/>
                <a:ea typeface="Meiryo UI" panose="020B0604030504040204" pitchFamily="50" charset="-128"/>
              </a:rPr>
              <a:t>Ver3.4c </a:t>
            </a:r>
            <a:r>
              <a:rPr kumimoji="0" lang="ja-JP" altLang="en-US" sz="2400" kern="0">
                <a:latin typeface="Meiryo UI" panose="020B0604030504040204" pitchFamily="50" charset="-128"/>
                <a:ea typeface="Meiryo UI" panose="020B0604030504040204" pitchFamily="50" charset="-128"/>
              </a:rPr>
              <a:t>修正パッチ３の付録をご参照ください。</a:t>
            </a:r>
          </a:p>
          <a:p>
            <a:pPr marL="0" indent="0">
              <a:buNone/>
            </a:pPr>
            <a:r>
              <a:rPr kumimoji="0" lang="ja-JP" altLang="en-US" sz="2400" kern="0">
                <a:latin typeface="Meiryo UI" panose="020B0604030504040204" pitchFamily="50" charset="-128"/>
                <a:ea typeface="Meiryo UI" panose="020B0604030504040204" pitchFamily="50" charset="-128"/>
              </a:rPr>
              <a:t>修正パッチの詳細につきましては、パートナー様にお問合せください。</a:t>
            </a:r>
            <a:endParaRPr kumimoji="0" lang="en-US" altLang="ja-JP" sz="2400" kern="0">
              <a:latin typeface="Meiryo UI" panose="020B0604030504040204" pitchFamily="50" charset="-128"/>
              <a:ea typeface="Meiryo UI" panose="020B0604030504040204" pitchFamily="50" charset="-128"/>
            </a:endParaRPr>
          </a:p>
        </p:txBody>
      </p:sp>
      <p:sp>
        <p:nvSpPr>
          <p:cNvPr id="5" name="Text Box 68">
            <a:extLst>
              <a:ext uri="{FF2B5EF4-FFF2-40B4-BE49-F238E27FC236}">
                <a16:creationId xmlns:a16="http://schemas.microsoft.com/office/drawing/2014/main" id="{8BB08EB0-31DB-4C1D-A0EC-6E9ACDD0B15F}"/>
              </a:ext>
            </a:extLst>
          </p:cNvPr>
          <p:cNvSpPr txBox="1">
            <a:spLocks noChangeArrowheads="1"/>
          </p:cNvSpPr>
          <p:nvPr/>
        </p:nvSpPr>
        <p:spPr bwMode="auto">
          <a:xfrm>
            <a:off x="533616" y="3032902"/>
            <a:ext cx="6683240" cy="523220"/>
          </a:xfrm>
          <a:prstGeom prst="rect">
            <a:avLst/>
          </a:prstGeom>
          <a:noFill/>
          <a:ln>
            <a:noFill/>
          </a:ln>
          <a:effectLst/>
        </p:spPr>
        <p:txBody>
          <a:bodyPr wrap="none">
            <a:spAutoFit/>
          </a:bodyPr>
          <a:lstStyle>
            <a:lvl1pPr marL="271463" indent="-271463">
              <a:defRPr>
                <a:solidFill>
                  <a:schemeClr val="tx1"/>
                </a:solidFill>
                <a:latin typeface="Arial" charset="0"/>
              </a:defRPr>
            </a:lvl1pPr>
            <a:lvl2pPr marL="541338">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marL="457200" indent="-457200" eaLnBrk="1" hangingPunct="1">
              <a:spcBef>
                <a:spcPct val="50000"/>
              </a:spcBef>
              <a:buClr>
                <a:srgbClr val="FF3300"/>
              </a:buClr>
              <a:buFont typeface="Wingdings" panose="05000000000000000000" pitchFamily="2" charset="2"/>
              <a:buChar char="n"/>
              <a:defRPr/>
            </a:pPr>
            <a:r>
              <a:rPr lang="ja-JP" altLang="en-US" sz="2800">
                <a:latin typeface="Meiryo UI" panose="020B0604030504040204" pitchFamily="50" charset="-128"/>
                <a:ea typeface="Meiryo UI" panose="020B0604030504040204" pitchFamily="50" charset="-128"/>
              </a:rPr>
              <a:t>サーバ推奨構成算出シートの改版について</a:t>
            </a:r>
          </a:p>
        </p:txBody>
      </p:sp>
      <p:sp>
        <p:nvSpPr>
          <p:cNvPr id="6" name="コンテンツ プレースホルダー 2">
            <a:extLst>
              <a:ext uri="{FF2B5EF4-FFF2-40B4-BE49-F238E27FC236}">
                <a16:creationId xmlns:a16="http://schemas.microsoft.com/office/drawing/2014/main" id="{4C43D40C-0590-8930-ACB8-CC39D782F43F}"/>
              </a:ext>
            </a:extLst>
          </p:cNvPr>
          <p:cNvSpPr txBox="1">
            <a:spLocks/>
          </p:cNvSpPr>
          <p:nvPr/>
        </p:nvSpPr>
        <p:spPr>
          <a:xfrm>
            <a:off x="971411" y="3525264"/>
            <a:ext cx="10595390" cy="2234458"/>
          </a:xfrm>
          <a:prstGeom prst="rect">
            <a:avLst/>
          </a:prstGeom>
          <a:solidFill>
            <a:schemeClr val="bg1"/>
          </a:solidFill>
        </p:spPr>
        <p:txBody>
          <a:bodyPr wrap="square">
            <a:spAutoFit/>
          </a:bodyPr>
          <a:lstStyle>
            <a:lvl1pPr marL="457200" indent="-457200" algn="l" rtl="0" eaLnBrk="0" fontAlgn="base" hangingPunct="0">
              <a:spcBef>
                <a:spcPct val="20000"/>
              </a:spcBef>
              <a:spcAft>
                <a:spcPct val="0"/>
              </a:spcAft>
              <a:buClrTx/>
              <a:buSzPct val="120000"/>
              <a:buFont typeface="Arial" panose="020B0604020202020204" pitchFamily="34" charset="0"/>
              <a:buChar char="•"/>
              <a:defRPr sz="2800">
                <a:solidFill>
                  <a:schemeClr val="tx1"/>
                </a:solidFill>
                <a:latin typeface="+mn-lt"/>
                <a:ea typeface="+mn-ea"/>
                <a:cs typeface="メイリオ" pitchFamily="50" charset="-128"/>
              </a:defRPr>
            </a:lvl1pPr>
            <a:lvl2pPr marL="742950" indent="-285750" algn="l" rtl="0" eaLnBrk="0" fontAlgn="base" hangingPunct="0">
              <a:spcBef>
                <a:spcPct val="20000"/>
              </a:spcBef>
              <a:spcAft>
                <a:spcPct val="0"/>
              </a:spcAft>
              <a:buClrTx/>
              <a:buSzPct val="60000"/>
              <a:buFont typeface="Arial" panose="020B0604020202020204" pitchFamily="34" charset="0"/>
              <a:buChar char="•"/>
              <a:defRPr sz="2400">
                <a:solidFill>
                  <a:schemeClr val="tx1"/>
                </a:solidFill>
                <a:latin typeface="+mn-lt"/>
                <a:ea typeface="+mn-ea"/>
                <a:cs typeface="メイリオ" pitchFamily="50" charset="-128"/>
              </a:defRPr>
            </a:lvl2pPr>
            <a:lvl3pPr marL="1143000" indent="-228600" algn="l" rtl="0" eaLnBrk="0" fontAlgn="base" hangingPunct="0">
              <a:spcBef>
                <a:spcPct val="20000"/>
              </a:spcBef>
              <a:spcAft>
                <a:spcPct val="0"/>
              </a:spcAft>
              <a:buClrTx/>
              <a:buSzPct val="60000"/>
              <a:buFont typeface="Arial" panose="020B0604020202020204" pitchFamily="34" charset="0"/>
              <a:buChar char="•"/>
              <a:defRPr sz="2400">
                <a:solidFill>
                  <a:schemeClr val="tx1"/>
                </a:solidFill>
                <a:latin typeface="+mn-lt"/>
                <a:ea typeface="+mn-ea"/>
                <a:cs typeface="メイリオ" pitchFamily="50" charset="-128"/>
              </a:defRPr>
            </a:lvl3pPr>
            <a:lvl4pPr marL="1600200" indent="-228600" algn="l" rtl="0" eaLnBrk="0" fontAlgn="base" hangingPunct="0">
              <a:spcBef>
                <a:spcPct val="20000"/>
              </a:spcBef>
              <a:spcAft>
                <a:spcPct val="0"/>
              </a:spcAft>
              <a:buClrTx/>
              <a:buSzPct val="60000"/>
              <a:buFont typeface="Arial" panose="020B0604020202020204" pitchFamily="34" charset="0"/>
              <a:buChar char="•"/>
              <a:defRPr sz="2000">
                <a:solidFill>
                  <a:schemeClr val="tx1"/>
                </a:solidFill>
                <a:latin typeface="+mn-lt"/>
                <a:ea typeface="+mn-ea"/>
                <a:cs typeface="メイリオ" pitchFamily="50" charset="-128"/>
              </a:defRPr>
            </a:lvl4pPr>
            <a:lvl5pPr marL="2057400" indent="-228600" algn="l" rtl="0" eaLnBrk="0" fontAlgn="base" hangingPunct="0">
              <a:spcBef>
                <a:spcPct val="20000"/>
              </a:spcBef>
              <a:spcAft>
                <a:spcPct val="0"/>
              </a:spcAft>
              <a:buClrTx/>
              <a:buSzPct val="60000"/>
              <a:buFont typeface="Arial" panose="020B0604020202020204" pitchFamily="34" charset="0"/>
              <a:buChar char="•"/>
              <a:defRPr sz="2000">
                <a:solidFill>
                  <a:schemeClr val="tx1"/>
                </a:solidFill>
                <a:latin typeface="+mn-lt"/>
                <a:ea typeface="+mn-ea"/>
                <a:cs typeface="メイリオ" pitchFamily="50" charset="-128"/>
              </a:defRPr>
            </a:lvl5pPr>
            <a:lvl6pPr marL="2514600" indent="-228600" algn="l" rtl="0" fontAlgn="base">
              <a:spcBef>
                <a:spcPct val="20000"/>
              </a:spcBef>
              <a:spcAft>
                <a:spcPct val="0"/>
              </a:spcAft>
              <a:buClr>
                <a:schemeClr val="tx1"/>
              </a:buClr>
              <a:buSzPct val="60000"/>
              <a:buFont typeface="Wingdings" pitchFamily="2" charset="2"/>
              <a:buChar char="n"/>
              <a:defRPr sz="2000">
                <a:solidFill>
                  <a:schemeClr val="tx1"/>
                </a:solidFill>
                <a:latin typeface="+mn-lt"/>
                <a:ea typeface="+mn-ea"/>
              </a:defRPr>
            </a:lvl6pPr>
            <a:lvl7pPr marL="2971800" indent="-228600" algn="l" rtl="0" fontAlgn="base">
              <a:spcBef>
                <a:spcPct val="20000"/>
              </a:spcBef>
              <a:spcAft>
                <a:spcPct val="0"/>
              </a:spcAft>
              <a:buClr>
                <a:schemeClr val="tx1"/>
              </a:buClr>
              <a:buSzPct val="60000"/>
              <a:buFont typeface="Wingdings" pitchFamily="2" charset="2"/>
              <a:buChar char="n"/>
              <a:defRPr sz="2000">
                <a:solidFill>
                  <a:schemeClr val="tx1"/>
                </a:solidFill>
                <a:latin typeface="+mn-lt"/>
                <a:ea typeface="+mn-ea"/>
              </a:defRPr>
            </a:lvl7pPr>
            <a:lvl8pPr marL="3429000" indent="-228600" algn="l" rtl="0" fontAlgn="base">
              <a:spcBef>
                <a:spcPct val="20000"/>
              </a:spcBef>
              <a:spcAft>
                <a:spcPct val="0"/>
              </a:spcAft>
              <a:buClr>
                <a:schemeClr val="tx1"/>
              </a:buClr>
              <a:buSzPct val="60000"/>
              <a:buFont typeface="Wingdings" pitchFamily="2" charset="2"/>
              <a:buChar char="n"/>
              <a:defRPr sz="2000">
                <a:solidFill>
                  <a:schemeClr val="tx1"/>
                </a:solidFill>
                <a:latin typeface="+mn-lt"/>
                <a:ea typeface="+mn-ea"/>
              </a:defRPr>
            </a:lvl8pPr>
            <a:lvl9pPr marL="3886200" indent="-228600" algn="l" rtl="0" fontAlgn="base">
              <a:spcBef>
                <a:spcPct val="20000"/>
              </a:spcBef>
              <a:spcAft>
                <a:spcPct val="0"/>
              </a:spcAft>
              <a:buClr>
                <a:schemeClr val="tx1"/>
              </a:buClr>
              <a:buSzPct val="60000"/>
              <a:buFont typeface="Wingdings" pitchFamily="2" charset="2"/>
              <a:buChar char="n"/>
              <a:defRPr sz="2000">
                <a:solidFill>
                  <a:schemeClr val="tx1"/>
                </a:solidFill>
                <a:latin typeface="+mn-lt"/>
                <a:ea typeface="+mn-ea"/>
              </a:defRPr>
            </a:lvl9pPr>
          </a:lstStyle>
          <a:p>
            <a:pPr marL="0" indent="0">
              <a:buNone/>
            </a:pPr>
            <a:r>
              <a:rPr kumimoji="0" lang="ja-JP" altLang="en-US" sz="2400" kern="0">
                <a:latin typeface="Meiryo UI" panose="020B0604030504040204" pitchFamily="50" charset="-128"/>
                <a:ea typeface="Meiryo UI" panose="020B0604030504040204" pitchFamily="50" charset="-128"/>
              </a:rPr>
              <a:t>データベースのメモリ容量の計算式を見直しております。</a:t>
            </a:r>
            <a:endParaRPr kumimoji="0" lang="en-US" altLang="ja-JP" sz="2400" kern="0">
              <a:latin typeface="Meiryo UI" panose="020B0604030504040204" pitchFamily="50" charset="-128"/>
              <a:ea typeface="Meiryo UI" panose="020B0604030504040204" pitchFamily="50" charset="-128"/>
            </a:endParaRPr>
          </a:p>
          <a:p>
            <a:pPr marL="0" indent="0">
              <a:buNone/>
            </a:pPr>
            <a:r>
              <a:rPr kumimoji="0" lang="ja-JP" altLang="en-US" sz="2400" kern="0">
                <a:latin typeface="Meiryo UI" panose="020B0604030504040204" pitchFamily="50" charset="-128"/>
                <a:ea typeface="Meiryo UI" panose="020B0604030504040204" pitchFamily="50" charset="-128"/>
              </a:rPr>
              <a:t>サーバリプレース時には改版後のシートをご利用ください。</a:t>
            </a:r>
            <a:endParaRPr kumimoji="0" lang="en-US" altLang="ja-JP" sz="2400" kern="0">
              <a:latin typeface="Meiryo UI" panose="020B0604030504040204" pitchFamily="50" charset="-128"/>
              <a:ea typeface="Meiryo UI" panose="020B0604030504040204" pitchFamily="50" charset="-128"/>
            </a:endParaRPr>
          </a:p>
          <a:p>
            <a:pPr marL="0" indent="0">
              <a:buNone/>
            </a:pPr>
            <a:r>
              <a:rPr kumimoji="0" lang="ja-JP" altLang="en-US" sz="2400" kern="0">
                <a:latin typeface="Meiryo UI" panose="020B0604030504040204" pitchFamily="50" charset="-128"/>
                <a:ea typeface="Meiryo UI" panose="020B0604030504040204" pitchFamily="50" charset="-128"/>
              </a:rPr>
              <a:t>サーバリプレースせずにバージョンアップを行った際に、レスポンスが悪くなった場合には</a:t>
            </a:r>
            <a:endParaRPr kumimoji="0" lang="en-US" altLang="ja-JP" sz="2400" kern="0">
              <a:latin typeface="Meiryo UI" panose="020B0604030504040204" pitchFamily="50" charset="-128"/>
              <a:ea typeface="Meiryo UI" panose="020B0604030504040204" pitchFamily="50" charset="-128"/>
            </a:endParaRPr>
          </a:p>
          <a:p>
            <a:pPr marL="0" indent="0">
              <a:buNone/>
            </a:pPr>
            <a:r>
              <a:rPr kumimoji="0" lang="ja-JP" altLang="en-US" sz="2400" kern="0">
                <a:latin typeface="Meiryo UI" panose="020B0604030504040204" pitchFamily="50" charset="-128"/>
                <a:ea typeface="Meiryo UI" panose="020B0604030504040204" pitchFamily="50" charset="-128"/>
              </a:rPr>
              <a:t>メモリ容量の見直しをご検討頂きたく存じます。</a:t>
            </a:r>
            <a:endParaRPr kumimoji="0" lang="en-US" altLang="ja-JP" sz="2400" kern="0">
              <a:latin typeface="Meiryo UI" panose="020B0604030504040204" pitchFamily="50" charset="-128"/>
              <a:ea typeface="Meiryo UI" panose="020B0604030504040204" pitchFamily="50" charset="-128"/>
            </a:endParaRPr>
          </a:p>
          <a:p>
            <a:pPr marL="0" indent="0">
              <a:buNone/>
            </a:pPr>
            <a:r>
              <a:rPr kumimoji="0" lang="ja-JP" altLang="en-US" sz="2400" kern="0">
                <a:latin typeface="Meiryo UI" panose="020B0604030504040204" pitchFamily="50" charset="-128"/>
                <a:ea typeface="Meiryo UI" panose="020B0604030504040204" pitchFamily="50" charset="-128"/>
              </a:rPr>
              <a:t>詳細につきましては、パートナー様にお問合せください。</a:t>
            </a:r>
            <a:endParaRPr kumimoji="0" lang="en-US" altLang="ja-JP" sz="2400" ker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21175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7C57FD2-15E8-4158-BE34-FE35D2EDA8B9}"/>
              </a:ext>
            </a:extLst>
          </p:cNvPr>
          <p:cNvSpPr>
            <a:spLocks noGrp="1"/>
          </p:cNvSpPr>
          <p:nvPr>
            <p:ph type="title"/>
          </p:nvPr>
        </p:nvSpPr>
        <p:spPr/>
        <p:txBody>
          <a:bodyPr>
            <a:normAutofit/>
          </a:bodyPr>
          <a:lstStyle/>
          <a:p>
            <a:r>
              <a:rPr lang="en-US" altLang="ja-JP"/>
              <a:t>4.</a:t>
            </a:r>
            <a:r>
              <a:rPr lang="ja-JP" altLang="en-US"/>
              <a:t>不具合対応内容</a:t>
            </a:r>
            <a:endParaRPr kumimoji="1" lang="ja-JP" altLang="en-US"/>
          </a:p>
        </p:txBody>
      </p:sp>
      <p:sp>
        <p:nvSpPr>
          <p:cNvPr id="7" name="フッター プレースホルダー 6">
            <a:extLst>
              <a:ext uri="{FF2B5EF4-FFF2-40B4-BE49-F238E27FC236}">
                <a16:creationId xmlns:a16="http://schemas.microsoft.com/office/drawing/2014/main" id="{FC0605F2-C3CE-47DC-BC92-DE886DB6C946}"/>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B4D0A42E-A8EC-4AA9-99CC-0988BCE9B592}"/>
              </a:ext>
            </a:extLst>
          </p:cNvPr>
          <p:cNvSpPr>
            <a:spLocks noGrp="1"/>
          </p:cNvSpPr>
          <p:nvPr>
            <p:ph type="sldNum" sz="quarter" idx="12"/>
          </p:nvPr>
        </p:nvSpPr>
        <p:spPr/>
        <p:txBody>
          <a:bodyPr/>
          <a:lstStyle/>
          <a:p>
            <a:fld id="{EA9BEE3E-AB6A-470B-94EF-94806EC83E93}" type="slidenum">
              <a:rPr kumimoji="1" lang="ja-JP" altLang="en-US" smtClean="0"/>
              <a:t>38</a:t>
            </a:fld>
            <a:endParaRPr kumimoji="1" lang="ja-JP" altLang="en-US"/>
          </a:p>
        </p:txBody>
      </p:sp>
      <p:sp>
        <p:nvSpPr>
          <p:cNvPr id="6" name="テキスト ボックス 5">
            <a:extLst>
              <a:ext uri="{FF2B5EF4-FFF2-40B4-BE49-F238E27FC236}">
                <a16:creationId xmlns:a16="http://schemas.microsoft.com/office/drawing/2014/main" id="{204BD57F-92BA-492D-A242-F78CC5CE121D}"/>
              </a:ext>
            </a:extLst>
          </p:cNvPr>
          <p:cNvSpPr txBox="1"/>
          <p:nvPr/>
        </p:nvSpPr>
        <p:spPr>
          <a:xfrm>
            <a:off x="510460" y="972799"/>
            <a:ext cx="10246075" cy="2246769"/>
          </a:xfrm>
          <a:prstGeom prst="rect">
            <a:avLst/>
          </a:prstGeom>
          <a:solidFill>
            <a:schemeClr val="bg1"/>
          </a:solidFill>
        </p:spPr>
        <p:txBody>
          <a:bodyPr wrap="none" rtlCol="0">
            <a:spAutoFit/>
          </a:bodyPr>
          <a:lstStyle/>
          <a:p>
            <a:pPr>
              <a:spcAft>
                <a:spcPts val="600"/>
              </a:spcAft>
            </a:pPr>
            <a:r>
              <a:rPr kumimoji="1" lang="en-US" altLang="ja-JP" sz="2400">
                <a:solidFill>
                  <a:schemeClr val="tx2"/>
                </a:solidFill>
                <a:latin typeface="Meiryo UI" panose="020B0604030504040204" pitchFamily="50" charset="-128"/>
                <a:ea typeface="Meiryo UI" panose="020B0604030504040204" pitchFamily="50" charset="-128"/>
              </a:rPr>
              <a:t>Ver3.4c </a:t>
            </a:r>
            <a:r>
              <a:rPr kumimoji="1" lang="ja-JP" altLang="en-US" sz="2400">
                <a:solidFill>
                  <a:schemeClr val="tx2"/>
                </a:solidFill>
                <a:latin typeface="Meiryo UI" panose="020B0604030504040204" pitchFamily="50" charset="-128"/>
                <a:ea typeface="Meiryo UI" panose="020B0604030504040204" pitchFamily="50" charset="-128"/>
              </a:rPr>
              <a:t>修正パッチ３の修正に加え、以降の不具合対応を行っております。</a:t>
            </a:r>
            <a:endParaRPr kumimoji="1" lang="en-US" altLang="ja-JP" sz="2400">
              <a:solidFill>
                <a:schemeClr val="tx2"/>
              </a:solidFill>
              <a:latin typeface="Meiryo UI" panose="020B0604030504040204" pitchFamily="50" charset="-128"/>
              <a:ea typeface="Meiryo UI" panose="020B0604030504040204" pitchFamily="50" charset="-128"/>
            </a:endParaRPr>
          </a:p>
          <a:p>
            <a:pPr>
              <a:spcAft>
                <a:spcPts val="600"/>
              </a:spcAft>
            </a:pPr>
            <a:endParaRPr lang="en-US" altLang="ja-JP" sz="2400">
              <a:solidFill>
                <a:schemeClr val="tx2"/>
              </a:solidFill>
              <a:latin typeface="Meiryo UI" panose="020B0604030504040204" pitchFamily="50" charset="-128"/>
              <a:ea typeface="Meiryo UI" panose="020B0604030504040204" pitchFamily="50" charset="-128"/>
            </a:endParaRPr>
          </a:p>
          <a:p>
            <a:pPr>
              <a:spcAft>
                <a:spcPts val="600"/>
              </a:spcAft>
            </a:pPr>
            <a:r>
              <a:rPr kumimoji="1" lang="en-US" altLang="ja-JP" sz="2400">
                <a:solidFill>
                  <a:schemeClr val="tx2"/>
                </a:solidFill>
                <a:latin typeface="Meiryo UI" panose="020B0604030504040204" pitchFamily="50" charset="-128"/>
                <a:ea typeface="Meiryo UI" panose="020B0604030504040204" pitchFamily="50" charset="-128"/>
              </a:rPr>
              <a:t>Ver3.4c </a:t>
            </a:r>
            <a:r>
              <a:rPr kumimoji="1" lang="ja-JP" altLang="en-US" sz="2400">
                <a:solidFill>
                  <a:schemeClr val="tx2"/>
                </a:solidFill>
                <a:latin typeface="Meiryo UI" panose="020B0604030504040204" pitchFamily="50" charset="-128"/>
                <a:ea typeface="Meiryo UI" panose="020B0604030504040204" pitchFamily="50" charset="-128"/>
              </a:rPr>
              <a:t>修正パッチ３</a:t>
            </a:r>
            <a:r>
              <a:rPr lang="ja-JP" altLang="en-US" sz="2400">
                <a:solidFill>
                  <a:schemeClr val="tx2"/>
                </a:solidFill>
                <a:latin typeface="Meiryo UI" panose="020B0604030504040204" pitchFamily="50" charset="-128"/>
                <a:ea typeface="Meiryo UI" panose="020B0604030504040204" pitchFamily="50" charset="-128"/>
              </a:rPr>
              <a:t>の修正内容は、「</a:t>
            </a:r>
            <a:r>
              <a:rPr lang="en-US" altLang="ja-JP" sz="2400">
                <a:solidFill>
                  <a:schemeClr val="tx2"/>
                </a:solidFill>
                <a:latin typeface="Meiryo UI" panose="020B0604030504040204" pitchFamily="50" charset="-128"/>
                <a:ea typeface="Meiryo UI" panose="020B0604030504040204" pitchFamily="50" charset="-128"/>
              </a:rPr>
              <a:t>Ver3.4c </a:t>
            </a:r>
            <a:r>
              <a:rPr lang="ja-JP" altLang="en-US" sz="2400">
                <a:solidFill>
                  <a:schemeClr val="tx2"/>
                </a:solidFill>
                <a:latin typeface="Meiryo UI" panose="020B0604030504040204" pitchFamily="50" charset="-128"/>
                <a:ea typeface="Meiryo UI" panose="020B0604030504040204" pitchFamily="50" charset="-128"/>
              </a:rPr>
              <a:t>修正パッチ３インストールガイド」</a:t>
            </a:r>
            <a:endParaRPr lang="en-US" altLang="ja-JP" sz="2400">
              <a:solidFill>
                <a:schemeClr val="tx2"/>
              </a:solidFill>
              <a:latin typeface="Meiryo UI" panose="020B0604030504040204" pitchFamily="50" charset="-128"/>
              <a:ea typeface="Meiryo UI" panose="020B0604030504040204" pitchFamily="50" charset="-128"/>
            </a:endParaRPr>
          </a:p>
          <a:p>
            <a:pPr>
              <a:spcAft>
                <a:spcPts val="600"/>
              </a:spcAft>
            </a:pPr>
            <a:r>
              <a:rPr lang="ja-JP" altLang="en-US" sz="2400">
                <a:solidFill>
                  <a:schemeClr val="tx2"/>
                </a:solidFill>
                <a:latin typeface="Meiryo UI" panose="020B0604030504040204" pitchFamily="50" charset="-128"/>
                <a:ea typeface="Meiryo UI" panose="020B0604030504040204" pitchFamily="50" charset="-128"/>
              </a:rPr>
              <a:t>の付録をご参照ください。</a:t>
            </a:r>
            <a:endParaRPr lang="en-US" altLang="ja-JP" sz="2400">
              <a:solidFill>
                <a:schemeClr val="tx2"/>
              </a:solidFill>
              <a:latin typeface="Meiryo UI" panose="020B0604030504040204" pitchFamily="50" charset="-128"/>
              <a:ea typeface="Meiryo UI" panose="020B0604030504040204" pitchFamily="50" charset="-128"/>
            </a:endParaRPr>
          </a:p>
          <a:p>
            <a:pPr>
              <a:spcAft>
                <a:spcPts val="600"/>
              </a:spcAft>
            </a:pPr>
            <a:r>
              <a:rPr kumimoji="1" lang="ja-JP" altLang="en-US" sz="2400">
                <a:solidFill>
                  <a:schemeClr val="tx2"/>
                </a:solidFill>
                <a:latin typeface="Meiryo UI" panose="020B0604030504040204" pitchFamily="50" charset="-128"/>
                <a:ea typeface="Meiryo UI" panose="020B0604030504040204" pitchFamily="50" charset="-128"/>
              </a:rPr>
              <a:t>修正パッチの詳細につきましては、パートナー様にお問合せください。</a:t>
            </a:r>
          </a:p>
        </p:txBody>
      </p:sp>
    </p:spTree>
    <p:extLst>
      <p:ext uri="{BB962C8B-B14F-4D97-AF65-F5344CB8AC3E}">
        <p14:creationId xmlns:p14="http://schemas.microsoft.com/office/powerpoint/2010/main" val="42751532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7C57FD2-15E8-4158-BE34-FE35D2EDA8B9}"/>
              </a:ext>
            </a:extLst>
          </p:cNvPr>
          <p:cNvSpPr>
            <a:spLocks noGrp="1"/>
          </p:cNvSpPr>
          <p:nvPr>
            <p:ph type="title"/>
          </p:nvPr>
        </p:nvSpPr>
        <p:spPr/>
        <p:txBody>
          <a:bodyPr>
            <a:normAutofit/>
          </a:bodyPr>
          <a:lstStyle/>
          <a:p>
            <a:r>
              <a:rPr lang="en-US" altLang="ja-JP"/>
              <a:t>1.</a:t>
            </a:r>
            <a:r>
              <a:rPr lang="ja-JP" altLang="en-US"/>
              <a:t>機能強化ポイント</a:t>
            </a:r>
            <a:endParaRPr kumimoji="1" lang="ja-JP" altLang="en-US"/>
          </a:p>
        </p:txBody>
      </p:sp>
      <p:sp>
        <p:nvSpPr>
          <p:cNvPr id="7" name="フッター プレースホルダー 6">
            <a:extLst>
              <a:ext uri="{FF2B5EF4-FFF2-40B4-BE49-F238E27FC236}">
                <a16:creationId xmlns:a16="http://schemas.microsoft.com/office/drawing/2014/main" id="{FC0605F2-C3CE-47DC-BC92-DE886DB6C946}"/>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B4D0A42E-A8EC-4AA9-99CC-0988BCE9B592}"/>
              </a:ext>
            </a:extLst>
          </p:cNvPr>
          <p:cNvSpPr>
            <a:spLocks noGrp="1"/>
          </p:cNvSpPr>
          <p:nvPr>
            <p:ph type="sldNum" sz="quarter" idx="12"/>
          </p:nvPr>
        </p:nvSpPr>
        <p:spPr/>
        <p:txBody>
          <a:bodyPr/>
          <a:lstStyle/>
          <a:p>
            <a:fld id="{EA9BEE3E-AB6A-470B-94EF-94806EC83E93}" type="slidenum">
              <a:rPr kumimoji="1" lang="ja-JP" altLang="en-US" smtClean="0"/>
              <a:t>3</a:t>
            </a:fld>
            <a:endParaRPr kumimoji="1" lang="ja-JP" altLang="en-US"/>
          </a:p>
        </p:txBody>
      </p:sp>
      <p:sp>
        <p:nvSpPr>
          <p:cNvPr id="6" name="正方形/長方形 26">
            <a:extLst>
              <a:ext uri="{FF2B5EF4-FFF2-40B4-BE49-F238E27FC236}">
                <a16:creationId xmlns:a16="http://schemas.microsoft.com/office/drawing/2014/main" id="{391CE1BC-E1B3-4235-94BB-B7F7BD555BD6}"/>
              </a:ext>
            </a:extLst>
          </p:cNvPr>
          <p:cNvSpPr>
            <a:spLocks noChangeArrowheads="1"/>
          </p:cNvSpPr>
          <p:nvPr/>
        </p:nvSpPr>
        <p:spPr bwMode="auto">
          <a:xfrm>
            <a:off x="506764" y="932002"/>
            <a:ext cx="891987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eaLnBrk="0" hangingPunct="0">
              <a:spcBef>
                <a:spcPct val="20000"/>
              </a:spcBef>
              <a:buFont typeface="Wingdings" pitchFamily="2" charset="2"/>
              <a:buChar char="n"/>
              <a:defRPr kumimoji="1" sz="2400" b="1">
                <a:solidFill>
                  <a:schemeClr val="tx1"/>
                </a:solidFill>
                <a:latin typeface="MS UI Gothic" pitchFamily="50" charset="-128"/>
                <a:ea typeface="MS UI Gothic" pitchFamily="50" charset="-128"/>
                <a:cs typeface="Meiryo UI" pitchFamily="50" charset="-128"/>
              </a:defRPr>
            </a:lvl1pPr>
            <a:lvl2pPr marL="742950" indent="-285750" eaLnBrk="0" hangingPunct="0">
              <a:spcBef>
                <a:spcPct val="20000"/>
              </a:spcBef>
              <a:buChar char="–"/>
              <a:defRPr kumimoji="1" sz="2000" b="1">
                <a:solidFill>
                  <a:schemeClr val="tx1"/>
                </a:solidFill>
                <a:latin typeface="MS UI Gothic" pitchFamily="50" charset="-128"/>
                <a:ea typeface="MS UI Gothic" pitchFamily="50" charset="-128"/>
                <a:cs typeface="Meiryo UI" pitchFamily="50" charset="-128"/>
              </a:defRPr>
            </a:lvl2pPr>
            <a:lvl3pPr marL="1143000" indent="-228600" eaLnBrk="0" hangingPunct="0">
              <a:spcBef>
                <a:spcPct val="20000"/>
              </a:spcBef>
              <a:buChar char="•"/>
              <a:defRPr kumimoji="1" sz="2400" b="1">
                <a:solidFill>
                  <a:schemeClr val="tx1"/>
                </a:solidFill>
                <a:latin typeface="MS UI Gothic" pitchFamily="50" charset="-128"/>
                <a:ea typeface="MS UI Gothic" pitchFamily="50" charset="-128"/>
                <a:cs typeface="Meiryo UI" pitchFamily="50" charset="-128"/>
              </a:defRPr>
            </a:lvl3pPr>
            <a:lvl4pPr marL="1600200" indent="-228600" eaLnBrk="0" hangingPunct="0">
              <a:spcBef>
                <a:spcPct val="20000"/>
              </a:spcBef>
              <a:buChar char="–"/>
              <a:defRPr kumimoji="1" sz="1600" b="1">
                <a:solidFill>
                  <a:schemeClr val="tx1"/>
                </a:solidFill>
                <a:latin typeface="MS UI Gothic" pitchFamily="50" charset="-128"/>
                <a:ea typeface="MS UI Gothic" pitchFamily="50" charset="-128"/>
                <a:cs typeface="Meiryo UI" pitchFamily="50" charset="-128"/>
              </a:defRPr>
            </a:lvl4pPr>
            <a:lvl5pPr marL="2057400" indent="-228600" eaLnBrk="0" hangingPunct="0">
              <a:spcBef>
                <a:spcPct val="20000"/>
              </a:spcBef>
              <a:buChar char="»"/>
              <a:defRPr kumimoji="1" sz="1600" b="1">
                <a:solidFill>
                  <a:schemeClr val="tx1"/>
                </a:solidFill>
                <a:latin typeface="MS UI Gothic" pitchFamily="50" charset="-128"/>
                <a:ea typeface="MS UI Gothic" pitchFamily="50" charset="-128"/>
                <a:cs typeface="Meiryo UI" pitchFamily="50" charset="-128"/>
              </a:defRPr>
            </a:lvl5pPr>
            <a:lvl6pPr marL="2514600" indent="-228600" eaLnBrk="0" fontAlgn="base" hangingPunct="0">
              <a:spcBef>
                <a:spcPct val="20000"/>
              </a:spcBef>
              <a:spcAft>
                <a:spcPct val="0"/>
              </a:spcAft>
              <a:buChar char="»"/>
              <a:defRPr kumimoji="1" sz="1600" b="1">
                <a:solidFill>
                  <a:schemeClr val="tx1"/>
                </a:solidFill>
                <a:latin typeface="MS UI Gothic" pitchFamily="50" charset="-128"/>
                <a:ea typeface="MS UI Gothic" pitchFamily="50" charset="-128"/>
                <a:cs typeface="Meiryo UI" pitchFamily="50" charset="-128"/>
              </a:defRPr>
            </a:lvl6pPr>
            <a:lvl7pPr marL="2971800" indent="-228600" eaLnBrk="0" fontAlgn="base" hangingPunct="0">
              <a:spcBef>
                <a:spcPct val="20000"/>
              </a:spcBef>
              <a:spcAft>
                <a:spcPct val="0"/>
              </a:spcAft>
              <a:buChar char="»"/>
              <a:defRPr kumimoji="1" sz="1600" b="1">
                <a:solidFill>
                  <a:schemeClr val="tx1"/>
                </a:solidFill>
                <a:latin typeface="MS UI Gothic" pitchFamily="50" charset="-128"/>
                <a:ea typeface="MS UI Gothic" pitchFamily="50" charset="-128"/>
                <a:cs typeface="Meiryo UI" pitchFamily="50" charset="-128"/>
              </a:defRPr>
            </a:lvl7pPr>
            <a:lvl8pPr marL="3429000" indent="-228600" eaLnBrk="0" fontAlgn="base" hangingPunct="0">
              <a:spcBef>
                <a:spcPct val="20000"/>
              </a:spcBef>
              <a:spcAft>
                <a:spcPct val="0"/>
              </a:spcAft>
              <a:buChar char="»"/>
              <a:defRPr kumimoji="1" sz="1600" b="1">
                <a:solidFill>
                  <a:schemeClr val="tx1"/>
                </a:solidFill>
                <a:latin typeface="MS UI Gothic" pitchFamily="50" charset="-128"/>
                <a:ea typeface="MS UI Gothic" pitchFamily="50" charset="-128"/>
                <a:cs typeface="Meiryo UI" pitchFamily="50" charset="-128"/>
              </a:defRPr>
            </a:lvl8pPr>
            <a:lvl9pPr marL="3886200" indent="-228600" eaLnBrk="0" fontAlgn="base" hangingPunct="0">
              <a:spcBef>
                <a:spcPct val="20000"/>
              </a:spcBef>
              <a:spcAft>
                <a:spcPct val="0"/>
              </a:spcAft>
              <a:buChar char="»"/>
              <a:defRPr kumimoji="1" sz="1600" b="1">
                <a:solidFill>
                  <a:schemeClr val="tx1"/>
                </a:solidFill>
                <a:latin typeface="MS UI Gothic" pitchFamily="50" charset="-128"/>
                <a:ea typeface="MS UI Gothic" pitchFamily="50" charset="-128"/>
                <a:cs typeface="Meiryo UI" pitchFamily="50" charset="-128"/>
              </a:defRPr>
            </a:lvl9pPr>
          </a:lstStyle>
          <a:p>
            <a:pPr marL="0" indent="0" eaLnBrk="1" hangingPunct="1">
              <a:spcBef>
                <a:spcPct val="0"/>
              </a:spcBef>
              <a:buSzPct val="97000"/>
              <a:buNone/>
              <a:defRPr/>
            </a:pPr>
            <a:r>
              <a:rPr lang="en-US" altLang="ja-JP" sz="2800" b="0">
                <a:latin typeface="Meiryo UI" panose="020B0604030504040204" pitchFamily="50" charset="-128"/>
                <a:ea typeface="Meiryo UI" panose="020B0604030504040204" pitchFamily="50" charset="-128"/>
              </a:rPr>
              <a:t>Ver3.5c</a:t>
            </a:r>
            <a:r>
              <a:rPr lang="ja-JP" altLang="en-US" sz="2800" b="0">
                <a:latin typeface="Meiryo UI" panose="020B0604030504040204" pitchFamily="50" charset="-128"/>
                <a:ea typeface="Meiryo UI" panose="020B0604030504040204" pitchFamily="50" charset="-128"/>
              </a:rPr>
              <a:t>では、以下のポイントにて機能強化を行っております。</a:t>
            </a:r>
            <a:endParaRPr lang="en-US" altLang="ja-JP" sz="2800" b="0">
              <a:latin typeface="Meiryo UI" panose="020B0604030504040204" pitchFamily="50" charset="-128"/>
              <a:ea typeface="Meiryo UI" panose="020B0604030504040204" pitchFamily="50" charset="-128"/>
            </a:endParaRPr>
          </a:p>
        </p:txBody>
      </p:sp>
      <p:sp>
        <p:nvSpPr>
          <p:cNvPr id="9" name="Text Box 68">
            <a:extLst>
              <a:ext uri="{FF2B5EF4-FFF2-40B4-BE49-F238E27FC236}">
                <a16:creationId xmlns:a16="http://schemas.microsoft.com/office/drawing/2014/main" id="{8CB98234-9FA1-4D61-9E5F-6A84D6B7928A}"/>
              </a:ext>
            </a:extLst>
          </p:cNvPr>
          <p:cNvSpPr txBox="1">
            <a:spLocks noChangeArrowheads="1"/>
          </p:cNvSpPr>
          <p:nvPr/>
        </p:nvSpPr>
        <p:spPr bwMode="auto">
          <a:xfrm>
            <a:off x="535964" y="1568729"/>
            <a:ext cx="3143809" cy="523220"/>
          </a:xfrm>
          <a:prstGeom prst="rect">
            <a:avLst/>
          </a:prstGeom>
          <a:noFill/>
          <a:ln>
            <a:noFill/>
          </a:ln>
          <a:effectLst/>
        </p:spPr>
        <p:txBody>
          <a:bodyPr wrap="none">
            <a:spAutoFit/>
          </a:bodyPr>
          <a:lstStyle>
            <a:lvl1pPr marL="271463" indent="-271463">
              <a:defRPr>
                <a:solidFill>
                  <a:schemeClr val="tx1"/>
                </a:solidFill>
                <a:latin typeface="Arial" charset="0"/>
              </a:defRPr>
            </a:lvl1pPr>
            <a:lvl2pPr marL="541338">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marL="457200" indent="-457200" eaLnBrk="1" hangingPunct="1">
              <a:spcBef>
                <a:spcPct val="50000"/>
              </a:spcBef>
              <a:buClr>
                <a:srgbClr val="FF3300"/>
              </a:buClr>
              <a:buFont typeface="Wingdings" panose="05000000000000000000" pitchFamily="2" charset="2"/>
              <a:buChar char="n"/>
              <a:defRPr/>
            </a:pPr>
            <a:r>
              <a:rPr lang="ja-JP" altLang="en-US" sz="28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rPr>
              <a:t>コメント機能強化</a:t>
            </a:r>
          </a:p>
        </p:txBody>
      </p:sp>
      <p:sp>
        <p:nvSpPr>
          <p:cNvPr id="10" name="正方形/長方形 3">
            <a:extLst>
              <a:ext uri="{FF2B5EF4-FFF2-40B4-BE49-F238E27FC236}">
                <a16:creationId xmlns:a16="http://schemas.microsoft.com/office/drawing/2014/main" id="{EF9DB2F8-9ED2-42E1-A3A9-AA18F18D4A7C}"/>
              </a:ext>
            </a:extLst>
          </p:cNvPr>
          <p:cNvSpPr>
            <a:spLocks noChangeArrowheads="1"/>
          </p:cNvSpPr>
          <p:nvPr/>
        </p:nvSpPr>
        <p:spPr bwMode="auto">
          <a:xfrm>
            <a:off x="535964" y="2003843"/>
            <a:ext cx="8967519" cy="1940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kumimoji="1" sz="1600">
                <a:solidFill>
                  <a:schemeClr val="tx1"/>
                </a:solidFill>
                <a:latin typeface="Arial" panose="020B0604020202020204" pitchFamily="34" charset="0"/>
                <a:ea typeface="ＭＳ Ｐゴシック" panose="020B0600070205080204" pitchFamily="50" charset="-128"/>
              </a:defRPr>
            </a:lvl1pPr>
            <a:lvl2pPr marL="857250" indent="-457200">
              <a:defRPr kumimoji="1" sz="1600">
                <a:solidFill>
                  <a:schemeClr val="tx1"/>
                </a:solidFill>
                <a:latin typeface="Arial" panose="020B0604020202020204" pitchFamily="34" charset="0"/>
                <a:ea typeface="ＭＳ Ｐゴシック" panose="020B0600070205080204" pitchFamily="50" charset="-128"/>
              </a:defRPr>
            </a:lvl2pPr>
            <a:lvl3pPr marL="1257300" indent="-4572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marL="914400" lvl="1" indent="-514350">
              <a:lnSpc>
                <a:spcPct val="150000"/>
              </a:lnSpc>
              <a:buClr>
                <a:srgbClr val="002060"/>
              </a:buClr>
              <a:buFont typeface="+mj-ea"/>
              <a:buAutoNum type="circleNumDbPlain"/>
            </a:pPr>
            <a:r>
              <a:rPr lang="ja-JP" altLang="en-US" sz="2800">
                <a:solidFill>
                  <a:schemeClr val="tx2"/>
                </a:solidFill>
                <a:latin typeface="Meiryo UI" panose="020B0604030504040204" pitchFamily="50" charset="-128"/>
                <a:ea typeface="Meiryo UI" panose="020B0604030504040204" pitchFamily="50" charset="-128"/>
              </a:rPr>
              <a:t>コメントに対してリアクションを行うことが可能に</a:t>
            </a:r>
            <a:endParaRPr lang="en-US" altLang="ja-JP" sz="2800">
              <a:solidFill>
                <a:schemeClr val="tx2"/>
              </a:solidFill>
              <a:latin typeface="Meiryo UI" panose="020B0604030504040204" pitchFamily="50" charset="-128"/>
              <a:ea typeface="Meiryo UI" panose="020B0604030504040204" pitchFamily="50" charset="-128"/>
            </a:endParaRPr>
          </a:p>
          <a:p>
            <a:pPr marL="914400" lvl="1" indent="-514350">
              <a:lnSpc>
                <a:spcPct val="150000"/>
              </a:lnSpc>
              <a:buClr>
                <a:srgbClr val="002060"/>
              </a:buClr>
              <a:buFont typeface="+mj-ea"/>
              <a:buAutoNum type="circleNumDbPlain"/>
            </a:pPr>
            <a:r>
              <a:rPr lang="ja-JP" altLang="en-US" sz="2800">
                <a:solidFill>
                  <a:schemeClr val="tx2"/>
                </a:solidFill>
                <a:latin typeface="Meiryo UI" panose="020B0604030504040204" pitchFamily="50" charset="-128"/>
                <a:ea typeface="Meiryo UI" panose="020B0604030504040204" pitchFamily="50" charset="-128"/>
              </a:rPr>
              <a:t>コメントの通知先を個別指定することが可能に</a:t>
            </a:r>
            <a:endParaRPr lang="en-US" altLang="ja-JP" sz="2800">
              <a:solidFill>
                <a:schemeClr val="tx2"/>
              </a:solidFill>
              <a:latin typeface="Meiryo UI" panose="020B0604030504040204" pitchFamily="50" charset="-128"/>
              <a:ea typeface="Meiryo UI" panose="020B0604030504040204" pitchFamily="50" charset="-128"/>
            </a:endParaRPr>
          </a:p>
          <a:p>
            <a:pPr marL="914400" lvl="1" indent="-514350">
              <a:lnSpc>
                <a:spcPct val="150000"/>
              </a:lnSpc>
              <a:buClr>
                <a:srgbClr val="002060"/>
              </a:buClr>
              <a:buFont typeface="+mj-ea"/>
              <a:buAutoNum type="circleNumDbPlain"/>
            </a:pPr>
            <a:r>
              <a:rPr lang="ja-JP" altLang="en-US" sz="2800">
                <a:solidFill>
                  <a:schemeClr val="tx2"/>
                </a:solidFill>
                <a:latin typeface="Meiryo UI" panose="020B0604030504040204" pitchFamily="50" charset="-128"/>
                <a:ea typeface="Meiryo UI" panose="020B0604030504040204" pitchFamily="50" charset="-128"/>
              </a:rPr>
              <a:t>内容表示画面でコメントの未読の場所に自動スクロール</a:t>
            </a:r>
            <a:endParaRPr lang="en-US" altLang="ja-JP" sz="280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9052033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7C57FD2-15E8-4158-BE34-FE35D2EDA8B9}"/>
              </a:ext>
            </a:extLst>
          </p:cNvPr>
          <p:cNvSpPr>
            <a:spLocks noGrp="1"/>
          </p:cNvSpPr>
          <p:nvPr>
            <p:ph type="title"/>
          </p:nvPr>
        </p:nvSpPr>
        <p:spPr/>
        <p:txBody>
          <a:bodyPr>
            <a:normAutofit/>
          </a:bodyPr>
          <a:lstStyle/>
          <a:p>
            <a:r>
              <a:rPr lang="en-US" altLang="ja-JP"/>
              <a:t>4.</a:t>
            </a:r>
            <a:r>
              <a:rPr lang="ja-JP" altLang="en-US"/>
              <a:t>不具合対応内容</a:t>
            </a:r>
            <a:r>
              <a:rPr lang="en-US" altLang="ja-JP"/>
              <a:t> (1)</a:t>
            </a:r>
            <a:endParaRPr kumimoji="1" lang="ja-JP" altLang="en-US"/>
          </a:p>
        </p:txBody>
      </p:sp>
      <p:sp>
        <p:nvSpPr>
          <p:cNvPr id="7" name="フッター プレースホルダー 6">
            <a:extLst>
              <a:ext uri="{FF2B5EF4-FFF2-40B4-BE49-F238E27FC236}">
                <a16:creationId xmlns:a16="http://schemas.microsoft.com/office/drawing/2014/main" id="{FC0605F2-C3CE-47DC-BC92-DE886DB6C946}"/>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B4D0A42E-A8EC-4AA9-99CC-0988BCE9B592}"/>
              </a:ext>
            </a:extLst>
          </p:cNvPr>
          <p:cNvSpPr>
            <a:spLocks noGrp="1"/>
          </p:cNvSpPr>
          <p:nvPr>
            <p:ph type="sldNum" sz="quarter" idx="12"/>
          </p:nvPr>
        </p:nvSpPr>
        <p:spPr/>
        <p:txBody>
          <a:bodyPr/>
          <a:lstStyle/>
          <a:p>
            <a:fld id="{EA9BEE3E-AB6A-470B-94EF-94806EC83E93}" type="slidenum">
              <a:rPr kumimoji="1" lang="ja-JP" altLang="en-US" smtClean="0"/>
              <a:t>39</a:t>
            </a:fld>
            <a:endParaRPr kumimoji="1" lang="ja-JP" altLang="en-US"/>
          </a:p>
        </p:txBody>
      </p:sp>
      <p:graphicFrame>
        <p:nvGraphicFramePr>
          <p:cNvPr id="9" name="表 8">
            <a:extLst>
              <a:ext uri="{FF2B5EF4-FFF2-40B4-BE49-F238E27FC236}">
                <a16:creationId xmlns:a16="http://schemas.microsoft.com/office/drawing/2014/main" id="{419DAE21-1528-4183-8367-0362FE14DA1B}"/>
              </a:ext>
            </a:extLst>
          </p:cNvPr>
          <p:cNvGraphicFramePr>
            <a:graphicFrameLocks noGrp="1"/>
          </p:cNvGraphicFramePr>
          <p:nvPr>
            <p:extLst>
              <p:ext uri="{D42A27DB-BD31-4B8C-83A1-F6EECF244321}">
                <p14:modId xmlns:p14="http://schemas.microsoft.com/office/powerpoint/2010/main" val="229464110"/>
              </p:ext>
            </p:extLst>
          </p:nvPr>
        </p:nvGraphicFramePr>
        <p:xfrm>
          <a:off x="497132" y="908720"/>
          <a:ext cx="11214577" cy="5516880"/>
        </p:xfrm>
        <a:graphic>
          <a:graphicData uri="http://schemas.openxmlformats.org/drawingml/2006/table">
            <a:tbl>
              <a:tblPr firstRow="1" bandRow="1">
                <a:tableStyleId>{912C8C85-51F0-491E-9774-3900AFEF0FD7}</a:tableStyleId>
              </a:tblPr>
              <a:tblGrid>
                <a:gridCol w="2017183">
                  <a:extLst>
                    <a:ext uri="{9D8B030D-6E8A-4147-A177-3AD203B41FA5}">
                      <a16:colId xmlns:a16="http://schemas.microsoft.com/office/drawing/2014/main" val="1605334021"/>
                    </a:ext>
                  </a:extLst>
                </a:gridCol>
                <a:gridCol w="9197394">
                  <a:extLst>
                    <a:ext uri="{9D8B030D-6E8A-4147-A177-3AD203B41FA5}">
                      <a16:colId xmlns:a16="http://schemas.microsoft.com/office/drawing/2014/main" val="4178310525"/>
                    </a:ext>
                  </a:extLst>
                </a:gridCol>
              </a:tblGrid>
              <a:tr h="216024">
                <a:tc>
                  <a:txBody>
                    <a:bodyPr/>
                    <a:lstStyle/>
                    <a:p>
                      <a:pPr algn="ctr"/>
                      <a:r>
                        <a:rPr kumimoji="1" lang="ja-JP" altLang="en-US" sz="1600" b="0">
                          <a:solidFill>
                            <a:schemeClr val="tx1"/>
                          </a:solidFill>
                          <a:latin typeface="Meiryo UI" panose="020B0604030504040204" pitchFamily="50" charset="-128"/>
                          <a:ea typeface="Meiryo UI" panose="020B0604030504040204" pitchFamily="50" charset="-128"/>
                        </a:rPr>
                        <a:t>機能</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kumimoji="1" lang="ja-JP" altLang="en-US" sz="1600" b="0">
                          <a:solidFill>
                            <a:schemeClr val="tx1"/>
                          </a:solidFill>
                          <a:latin typeface="Meiryo UI" panose="020B0604030504040204" pitchFamily="50" charset="-128"/>
                          <a:ea typeface="Meiryo UI" panose="020B0604030504040204" pitchFamily="50" charset="-128"/>
                        </a:rPr>
                        <a:t>機能強化内容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006566296"/>
                  </a:ext>
                </a:extLst>
              </a:tr>
              <a:tr h="0">
                <a:tc>
                  <a:txBody>
                    <a:bodyPr/>
                    <a:lstStyle/>
                    <a:p>
                      <a:r>
                        <a:rPr kumimoji="1" lang="ja-JP" altLang="en-US" sz="1600">
                          <a:latin typeface="Meiryo UI" panose="020B0604030504040204" pitchFamily="50" charset="-128"/>
                          <a:ea typeface="Meiryo UI" panose="020B0604030504040204" pitchFamily="50" charset="-128"/>
                        </a:rPr>
                        <a:t>ポータル</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600">
                          <a:latin typeface="Meiryo UI" panose="020B0604030504040204" pitchFamily="50" charset="-128"/>
                          <a:ea typeface="Meiryo UI" panose="020B0604030504040204" pitchFamily="50" charset="-128"/>
                        </a:rPr>
                        <a:t>・アシストメッセージ集約画面でグレーになったまま操作できなくなることがある</a:t>
                      </a:r>
                      <a:r>
                        <a:rPr kumimoji="1" lang="en-US" altLang="ja-JP" sz="1600">
                          <a:latin typeface="Meiryo UI" panose="020B0604030504040204" pitchFamily="50" charset="-128"/>
                          <a:ea typeface="Meiryo UI" panose="020B0604030504040204" pitchFamily="50" charset="-128"/>
                        </a:rPr>
                        <a:t>(#37492)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52044943"/>
                  </a:ext>
                </a:extLst>
              </a:tr>
              <a:tr h="0">
                <a:tc>
                  <a:txBody>
                    <a:bodyPr/>
                    <a:lstStyle/>
                    <a:p>
                      <a:r>
                        <a:rPr kumimoji="1" lang="ja-JP" altLang="en-US" sz="1600">
                          <a:latin typeface="Meiryo UI" panose="020B0604030504040204" pitchFamily="50" charset="-128"/>
                          <a:ea typeface="Meiryo UI" panose="020B0604030504040204" pitchFamily="50" charset="-128"/>
                        </a:rPr>
                        <a:t>社内メール</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・社内メールの環境設定画面で画面がグレーになったまま操作できなくなることがある</a:t>
                      </a:r>
                      <a:r>
                        <a:rPr kumimoji="1" lang="en-US" altLang="ja-JP" sz="1600">
                          <a:latin typeface="Meiryo UI" panose="020B0604030504040204" pitchFamily="50" charset="-128"/>
                          <a:ea typeface="Meiryo UI" panose="020B0604030504040204" pitchFamily="50" charset="-128"/>
                        </a:rPr>
                        <a:t>(#37148)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45278331"/>
                  </a:ext>
                </a:extLst>
              </a:tr>
              <a:tr h="0">
                <a:tc>
                  <a:txBody>
                    <a:bodyPr/>
                    <a:lstStyle/>
                    <a:p>
                      <a:r>
                        <a:rPr kumimoji="1" lang="ja-JP" altLang="en-US" sz="1600">
                          <a:latin typeface="Meiryo UI" panose="020B0604030504040204" pitchFamily="50" charset="-128"/>
                          <a:ea typeface="Meiryo UI" panose="020B0604030504040204" pitchFamily="50" charset="-128"/>
                        </a:rPr>
                        <a:t>ワークフロー</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600">
                          <a:latin typeface="Meiryo UI" panose="020B0604030504040204" pitchFamily="50" charset="-128"/>
                          <a:ea typeface="Meiryo UI" panose="020B0604030504040204" pitchFamily="50" charset="-128"/>
                        </a:rPr>
                        <a:t>・分岐ルートがあると後閲チェックボックスや後閲承認ボタンの表示制御が正しく行われない場合がある</a:t>
                      </a:r>
                      <a:r>
                        <a:rPr kumimoji="1" lang="en-US" altLang="ja-JP" sz="1600">
                          <a:latin typeface="Meiryo UI" panose="020B0604030504040204" pitchFamily="50" charset="-128"/>
                          <a:ea typeface="Meiryo UI" panose="020B0604030504040204" pitchFamily="50" charset="-128"/>
                        </a:rPr>
                        <a:t>(#34198)</a:t>
                      </a:r>
                    </a:p>
                    <a:p>
                      <a:r>
                        <a:rPr kumimoji="1" lang="ja-JP" altLang="en-US" sz="1600">
                          <a:latin typeface="Meiryo UI" panose="020B0604030504040204" pitchFamily="50" charset="-128"/>
                          <a:ea typeface="Meiryo UI" panose="020B0604030504040204" pitchFamily="50" charset="-128"/>
                        </a:rPr>
                        <a:t>・「様式で検索する」チェックボックスが</a:t>
                      </a:r>
                      <a:r>
                        <a:rPr kumimoji="1" lang="en-US" altLang="ja-JP" sz="1600">
                          <a:latin typeface="Meiryo UI" panose="020B0604030504040204" pitchFamily="50" charset="-128"/>
                          <a:ea typeface="Meiryo UI" panose="020B0604030504040204" pitchFamily="50" charset="-128"/>
                        </a:rPr>
                        <a:t>ON</a:t>
                      </a:r>
                      <a:r>
                        <a:rPr kumimoji="1" lang="ja-JP" altLang="en-US" sz="1600">
                          <a:latin typeface="Meiryo UI" panose="020B0604030504040204" pitchFamily="50" charset="-128"/>
                          <a:ea typeface="Meiryo UI" panose="020B0604030504040204" pitchFamily="50" charset="-128"/>
                        </a:rPr>
                        <a:t>の場合、承認予定や申請中案件のアシストメッセージの件数と一覧の件数が一致しないことがある</a:t>
                      </a:r>
                      <a:r>
                        <a:rPr kumimoji="1" lang="en-US" altLang="ja-JP" sz="1600">
                          <a:latin typeface="Meiryo UI" panose="020B0604030504040204" pitchFamily="50" charset="-128"/>
                          <a:ea typeface="Meiryo UI" panose="020B0604030504040204" pitchFamily="50" charset="-128"/>
                        </a:rPr>
                        <a:t>(#35423</a:t>
                      </a:r>
                      <a:r>
                        <a:rPr kumimoji="1" lang="en-US" altLang="ja-JP" sz="1600">
                          <a:solidFill>
                            <a:schemeClr val="tx1"/>
                          </a:solidFill>
                          <a:latin typeface="Meiryo UI" panose="020B0604030504040204" pitchFamily="50" charset="-128"/>
                          <a:ea typeface="Meiryo UI" panose="020B0604030504040204" pitchFamily="50" charset="-128"/>
                        </a:rPr>
                        <a:t>)</a:t>
                      </a:r>
                      <a:r>
                        <a:rPr kumimoji="1" lang="en-US" altLang="ja-JP" sz="1600" b="1" kern="1200">
                          <a:solidFill>
                            <a:schemeClr val="tx1"/>
                          </a:solidFill>
                          <a:effectLst/>
                          <a:latin typeface="Meiryo UI" panose="020B0604030504040204" pitchFamily="50" charset="-128"/>
                          <a:ea typeface="Meiryo UI" panose="020B0604030504040204" pitchFamily="50" charset="-128"/>
                          <a:cs typeface="+mn-cs"/>
                        </a:rPr>
                        <a:t> </a:t>
                      </a:r>
                      <a:r>
                        <a:rPr kumimoji="1" lang="en-US" altLang="ja-JP" sz="1600" b="0" kern="1200">
                          <a:solidFill>
                            <a:srgbClr val="FF0000"/>
                          </a:solidFill>
                          <a:effectLst/>
                          <a:latin typeface="Meiryo UI" panose="020B0604030504040204" pitchFamily="50" charset="-128"/>
                          <a:ea typeface="Meiryo UI" panose="020B0604030504040204" pitchFamily="50" charset="-128"/>
                          <a:cs typeface="+mn-cs"/>
                        </a:rPr>
                        <a:t>※</a:t>
                      </a:r>
                      <a:r>
                        <a:rPr kumimoji="1" lang="ja-JP" altLang="ja-JP" sz="1600" b="0" kern="1200">
                          <a:solidFill>
                            <a:srgbClr val="FF0000"/>
                          </a:solidFill>
                          <a:effectLst/>
                          <a:latin typeface="Meiryo UI" panose="020B0604030504040204" pitchFamily="50" charset="-128"/>
                          <a:ea typeface="Meiryo UI" panose="020B0604030504040204" pitchFamily="50" charset="-128"/>
                          <a:cs typeface="+mn-cs"/>
                        </a:rPr>
                        <a:t>留意</a:t>
                      </a:r>
                      <a:r>
                        <a:rPr kumimoji="1" lang="ja-JP" altLang="en-US" sz="1600" b="0" kern="1200">
                          <a:solidFill>
                            <a:srgbClr val="FF0000"/>
                          </a:solidFill>
                          <a:effectLst/>
                          <a:latin typeface="Meiryo UI" panose="020B0604030504040204" pitchFamily="50" charset="-128"/>
                          <a:ea typeface="Meiryo UI" panose="020B0604030504040204" pitchFamily="50" charset="-128"/>
                          <a:cs typeface="+mn-cs"/>
                        </a:rPr>
                        <a:t>事項は</a:t>
                      </a:r>
                      <a:r>
                        <a:rPr kumimoji="1" lang="en-US" altLang="ja-JP" sz="1600" b="0" kern="1200">
                          <a:solidFill>
                            <a:srgbClr val="FF0000"/>
                          </a:solidFill>
                          <a:effectLst/>
                          <a:latin typeface="Meiryo UI" panose="020B0604030504040204" pitchFamily="50" charset="-128"/>
                          <a:ea typeface="Meiryo UI" panose="020B0604030504040204" pitchFamily="50" charset="-128"/>
                          <a:cs typeface="+mn-cs"/>
                        </a:rPr>
                        <a:t>34</a:t>
                      </a:r>
                      <a:r>
                        <a:rPr kumimoji="1" lang="ja-JP" altLang="en-US" sz="1600" b="0" kern="1200">
                          <a:solidFill>
                            <a:srgbClr val="FF0000"/>
                          </a:solidFill>
                          <a:effectLst/>
                          <a:latin typeface="Meiryo UI" panose="020B0604030504040204" pitchFamily="50" charset="-128"/>
                          <a:ea typeface="Meiryo UI" panose="020B0604030504040204" pitchFamily="50" charset="-128"/>
                          <a:cs typeface="+mn-cs"/>
                        </a:rPr>
                        <a:t>ページを参照ください</a:t>
                      </a:r>
                      <a:endParaRPr kumimoji="1" lang="en-US" altLang="ja-JP" sz="1600" b="0">
                        <a:solidFill>
                          <a:srgbClr val="FF000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・合議受付完了後にルート変更を行うと正しい審議対象者にフローされない場合がある</a:t>
                      </a:r>
                      <a:r>
                        <a:rPr kumimoji="1" lang="en-US" altLang="ja-JP" sz="1600">
                          <a:latin typeface="Meiryo UI" panose="020B0604030504040204" pitchFamily="50" charset="-128"/>
                          <a:ea typeface="Meiryo UI" panose="020B0604030504040204" pitchFamily="50" charset="-128"/>
                        </a:rPr>
                        <a:t>(#36266)</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・同報追加後に合議受付者が合議者を選択して受付完了すると、ルート上、合議審議者の後ろに合議者が入ってしまう</a:t>
                      </a:r>
                      <a:r>
                        <a:rPr kumimoji="1" lang="en-US" altLang="ja-JP" sz="1600">
                          <a:latin typeface="Meiryo UI" panose="020B0604030504040204" pitchFamily="50" charset="-128"/>
                          <a:ea typeface="Meiryo UI" panose="020B0604030504040204" pitchFamily="50" charset="-128"/>
                        </a:rPr>
                        <a:t>(#37161)</a:t>
                      </a:r>
                      <a:r>
                        <a:rPr kumimoji="1" lang="en-US" altLang="ja-JP" sz="1600" b="1" kern="1200">
                          <a:solidFill>
                            <a:schemeClr val="tx1"/>
                          </a:solidFill>
                          <a:effectLst/>
                          <a:latin typeface="Meiryo UI" panose="020B0604030504040204" pitchFamily="50" charset="-128"/>
                          <a:ea typeface="Meiryo UI" panose="020B0604030504040204" pitchFamily="50" charset="-128"/>
                          <a:cs typeface="+mn-cs"/>
                        </a:rPr>
                        <a:t> </a:t>
                      </a:r>
                      <a:r>
                        <a:rPr kumimoji="1" lang="en-US" altLang="ja-JP" sz="1600" b="0" kern="1200">
                          <a:solidFill>
                            <a:srgbClr val="FF0000"/>
                          </a:solidFill>
                          <a:effectLst/>
                          <a:latin typeface="Meiryo UI" panose="020B0604030504040204" pitchFamily="50" charset="-128"/>
                          <a:ea typeface="Meiryo UI" panose="020B0604030504040204" pitchFamily="50" charset="-128"/>
                          <a:cs typeface="+mn-cs"/>
                        </a:rPr>
                        <a:t>※</a:t>
                      </a:r>
                      <a:r>
                        <a:rPr kumimoji="1" lang="ja-JP" altLang="ja-JP" sz="1600" b="0" kern="1200">
                          <a:solidFill>
                            <a:srgbClr val="FF0000"/>
                          </a:solidFill>
                          <a:effectLst/>
                          <a:latin typeface="Meiryo UI" panose="020B0604030504040204" pitchFamily="50" charset="-128"/>
                          <a:ea typeface="Meiryo UI" panose="020B0604030504040204" pitchFamily="50" charset="-128"/>
                          <a:cs typeface="+mn-cs"/>
                        </a:rPr>
                        <a:t>留意</a:t>
                      </a:r>
                      <a:r>
                        <a:rPr kumimoji="1" lang="ja-JP" altLang="en-US" sz="1600" b="0" kern="1200">
                          <a:solidFill>
                            <a:srgbClr val="FF0000"/>
                          </a:solidFill>
                          <a:effectLst/>
                          <a:latin typeface="Meiryo UI" panose="020B0604030504040204" pitchFamily="50" charset="-128"/>
                          <a:ea typeface="Meiryo UI" panose="020B0604030504040204" pitchFamily="50" charset="-128"/>
                          <a:cs typeface="+mn-cs"/>
                        </a:rPr>
                        <a:t>事項は</a:t>
                      </a:r>
                      <a:r>
                        <a:rPr kumimoji="1" lang="en-US" altLang="ja-JP" sz="1600" b="0" kern="1200">
                          <a:solidFill>
                            <a:srgbClr val="FF0000"/>
                          </a:solidFill>
                          <a:effectLst/>
                          <a:latin typeface="Meiryo UI" panose="020B0604030504040204" pitchFamily="50" charset="-128"/>
                          <a:ea typeface="Meiryo UI" panose="020B0604030504040204" pitchFamily="50" charset="-128"/>
                          <a:cs typeface="+mn-cs"/>
                        </a:rPr>
                        <a:t>32</a:t>
                      </a:r>
                      <a:r>
                        <a:rPr kumimoji="1" lang="ja-JP" altLang="en-US" sz="1600" b="0" kern="1200">
                          <a:solidFill>
                            <a:srgbClr val="FF0000"/>
                          </a:solidFill>
                          <a:effectLst/>
                          <a:latin typeface="Meiryo UI" panose="020B0604030504040204" pitchFamily="50" charset="-128"/>
                          <a:ea typeface="Meiryo UI" panose="020B0604030504040204" pitchFamily="50" charset="-128"/>
                          <a:cs typeface="+mn-cs"/>
                        </a:rPr>
                        <a:t>ページを参照ください</a:t>
                      </a:r>
                      <a:endParaRPr kumimoji="1" lang="en-US" altLang="ja-JP" sz="1600">
                        <a:solidFill>
                          <a:srgbClr val="FF000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・決裁ルートの確認画面と案件検索の通知タブで左ペイン申請書欄のレイアウトが崩れている</a:t>
                      </a:r>
                      <a:r>
                        <a:rPr kumimoji="1" lang="en-US" altLang="ja-JP" sz="1600">
                          <a:latin typeface="Meiryo UI" panose="020B0604030504040204" pitchFamily="50" charset="-128"/>
                          <a:ea typeface="Meiryo UI" panose="020B0604030504040204" pitchFamily="50" charset="-128"/>
                        </a:rPr>
                        <a:t>(#37285)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13688884"/>
                  </a:ext>
                </a:extLst>
              </a:tr>
              <a:tr h="0">
                <a:tc>
                  <a:txBody>
                    <a:bodyPr/>
                    <a:lstStyle/>
                    <a:p>
                      <a:r>
                        <a:rPr kumimoji="1" lang="ja-JP" altLang="en-US" sz="1600">
                          <a:latin typeface="Meiryo UI" panose="020B0604030504040204" pitchFamily="50" charset="-128"/>
                          <a:ea typeface="Meiryo UI" panose="020B0604030504040204" pitchFamily="50" charset="-128"/>
                        </a:rPr>
                        <a:t>データベース共通</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600">
                          <a:latin typeface="Meiryo UI" panose="020B0604030504040204" pitchFamily="50" charset="-128"/>
                          <a:ea typeface="Meiryo UI" panose="020B0604030504040204" pitchFamily="50" charset="-128"/>
                        </a:rPr>
                        <a:t>・詳細検索画面がグレーになったまま操作できなくなることがある</a:t>
                      </a:r>
                      <a:r>
                        <a:rPr kumimoji="1" lang="en-US" altLang="ja-JP" sz="1600">
                          <a:latin typeface="Meiryo UI" panose="020B0604030504040204" pitchFamily="50" charset="-128"/>
                          <a:ea typeface="Meiryo UI" panose="020B0604030504040204" pitchFamily="50" charset="-128"/>
                        </a:rPr>
                        <a:t>(#36843)</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・集計表示設定画面で画面がグレーになったまま操作できなくなることがある</a:t>
                      </a:r>
                      <a:r>
                        <a:rPr kumimoji="1" lang="en-US" altLang="ja-JP" sz="1600">
                          <a:latin typeface="Meiryo UI" panose="020B0604030504040204" pitchFamily="50" charset="-128"/>
                          <a:ea typeface="Meiryo UI" panose="020B0604030504040204" pitchFamily="50" charset="-128"/>
                        </a:rPr>
                        <a:t>(#37148)</a:t>
                      </a:r>
                    </a:p>
                    <a:p>
                      <a:r>
                        <a:rPr kumimoji="1" lang="ja-JP" altLang="en-US" sz="1600">
                          <a:latin typeface="Meiryo UI" panose="020B0604030504040204" pitchFamily="50" charset="-128"/>
                          <a:ea typeface="Meiryo UI" panose="020B0604030504040204" pitchFamily="50" charset="-128"/>
                        </a:rPr>
                        <a:t>・</a:t>
                      </a:r>
                      <a:r>
                        <a:rPr kumimoji="1" lang="en-US" altLang="ja-JP" sz="1600">
                          <a:latin typeface="Meiryo UI" panose="020B0604030504040204" pitchFamily="50" charset="-128"/>
                          <a:ea typeface="Meiryo UI" panose="020B0604030504040204" pitchFamily="50" charset="-128"/>
                        </a:rPr>
                        <a:t>Excel</a:t>
                      </a:r>
                      <a:r>
                        <a:rPr kumimoji="1" lang="ja-JP" altLang="en-US" sz="1600">
                          <a:latin typeface="Meiryo UI" panose="020B0604030504040204" pitchFamily="50" charset="-128"/>
                          <a:ea typeface="Meiryo UI" panose="020B0604030504040204" pitchFamily="50" charset="-128"/>
                        </a:rPr>
                        <a:t>出力で、出力されるセルが多いとシートの保護の設定が有効とならない</a:t>
                      </a:r>
                      <a:r>
                        <a:rPr kumimoji="1" lang="en-US" altLang="ja-JP" sz="1600">
                          <a:latin typeface="Meiryo UI" panose="020B0604030504040204" pitchFamily="50" charset="-128"/>
                          <a:ea typeface="Meiryo UI" panose="020B0604030504040204" pitchFamily="50" charset="-128"/>
                        </a:rPr>
                        <a:t>(#37195)</a:t>
                      </a:r>
                    </a:p>
                    <a:p>
                      <a:r>
                        <a:rPr kumimoji="1" lang="ja-JP" altLang="en-US" sz="1600">
                          <a:latin typeface="Meiryo UI" panose="020B0604030504040204" pitchFamily="50" charset="-128"/>
                          <a:ea typeface="Meiryo UI" panose="020B0604030504040204" pitchFamily="50" charset="-128"/>
                        </a:rPr>
                        <a:t>・更新チェック中のデータベースが参照できなくなった後でも、アシストメッセージ表示時にそのデータベースのテーブルにアクセスしている</a:t>
                      </a:r>
                      <a:r>
                        <a:rPr kumimoji="1" lang="en-US" altLang="ja-JP" sz="1600">
                          <a:latin typeface="Meiryo UI" panose="020B0604030504040204" pitchFamily="50" charset="-128"/>
                          <a:ea typeface="Meiryo UI" panose="020B0604030504040204" pitchFamily="50" charset="-128"/>
                        </a:rPr>
                        <a:t>(#37301)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94140117"/>
                  </a:ext>
                </a:extLst>
              </a:tr>
              <a:tr h="0">
                <a:tc>
                  <a:txBody>
                    <a:bodyPr/>
                    <a:lstStyle/>
                    <a:p>
                      <a:r>
                        <a:rPr kumimoji="1" lang="en-US" altLang="ja-JP" sz="1600">
                          <a:latin typeface="Meiryo UI" panose="020B0604030504040204" pitchFamily="50" charset="-128"/>
                          <a:ea typeface="Meiryo UI" panose="020B0604030504040204" pitchFamily="50" charset="-128"/>
                        </a:rPr>
                        <a:t>Web</a:t>
                      </a:r>
                      <a:r>
                        <a:rPr kumimoji="1" lang="ja-JP" altLang="en-US" sz="1600">
                          <a:latin typeface="Meiryo UI" panose="020B0604030504040204" pitchFamily="50" charset="-128"/>
                          <a:ea typeface="Meiryo UI" panose="020B0604030504040204" pitchFamily="50" charset="-128"/>
                        </a:rPr>
                        <a:t>データベース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600">
                          <a:latin typeface="Meiryo UI" panose="020B0604030504040204" pitchFamily="50" charset="-128"/>
                          <a:ea typeface="Meiryo UI" panose="020B0604030504040204" pitchFamily="50" charset="-128"/>
                        </a:rPr>
                        <a:t>・</a:t>
                      </a:r>
                      <a:r>
                        <a:rPr kumimoji="1" lang="en-US" altLang="ja-JP" sz="1600" err="1">
                          <a:latin typeface="Meiryo UI" panose="020B0604030504040204" pitchFamily="50" charset="-128"/>
                          <a:ea typeface="Meiryo UI" panose="020B0604030504040204" pitchFamily="50" charset="-128"/>
                        </a:rPr>
                        <a:t>WebDB</a:t>
                      </a:r>
                      <a:r>
                        <a:rPr kumimoji="1" lang="ja-JP" altLang="en-US" sz="1600">
                          <a:latin typeface="Meiryo UI" panose="020B0604030504040204" pitchFamily="50" charset="-128"/>
                          <a:ea typeface="Meiryo UI" panose="020B0604030504040204" pitchFamily="50" charset="-128"/>
                        </a:rPr>
                        <a:t>の表示編集画面で表示項目制御と</a:t>
                      </a:r>
                      <a:r>
                        <a:rPr kumimoji="1" lang="en-US" altLang="ja-JP" sz="1600" err="1">
                          <a:latin typeface="Meiryo UI" panose="020B0604030504040204" pitchFamily="50" charset="-128"/>
                          <a:ea typeface="Meiryo UI" panose="020B0604030504040204" pitchFamily="50" charset="-128"/>
                        </a:rPr>
                        <a:t>WebDB</a:t>
                      </a:r>
                      <a:r>
                        <a:rPr kumimoji="1" lang="ja-JP" altLang="en-US" sz="1600">
                          <a:latin typeface="Meiryo UI" panose="020B0604030504040204" pitchFamily="50" charset="-128"/>
                          <a:ea typeface="Meiryo UI" panose="020B0604030504040204" pitchFamily="50" charset="-128"/>
                        </a:rPr>
                        <a:t>間連携項目を使用したデータベース定義をインポートするとエラーが発生し</a:t>
                      </a:r>
                      <a:r>
                        <a:rPr kumimoji="1" lang="ja-JP" altLang="en-US" sz="1600" b="0">
                          <a:latin typeface="Meiryo UI" panose="020B0604030504040204" pitchFamily="50" charset="-128"/>
                          <a:ea typeface="Meiryo UI" panose="020B0604030504040204" pitchFamily="50" charset="-128"/>
                        </a:rPr>
                        <a:t>たり表示項目制御の設定が変わってしまうことがある</a:t>
                      </a:r>
                      <a:r>
                        <a:rPr kumimoji="1" lang="en-US" altLang="ja-JP" sz="1600" b="0">
                          <a:latin typeface="Meiryo UI" panose="020B0604030504040204" pitchFamily="50" charset="-128"/>
                          <a:ea typeface="Meiryo UI" panose="020B0604030504040204" pitchFamily="50" charset="-128"/>
                        </a:rPr>
                        <a:t>(#37162)</a:t>
                      </a:r>
                      <a:r>
                        <a:rPr kumimoji="1" lang="ja-JP" altLang="en-US" sz="1600" b="0" kern="1200">
                          <a:solidFill>
                            <a:schemeClr val="tx1"/>
                          </a:solidFill>
                          <a:effectLst/>
                          <a:latin typeface="Meiryo UI" panose="020B0604030504040204" pitchFamily="50" charset="-128"/>
                          <a:ea typeface="Meiryo UI" panose="020B0604030504040204" pitchFamily="50" charset="-128"/>
                          <a:cs typeface="+mn-cs"/>
                        </a:rPr>
                        <a:t> </a:t>
                      </a:r>
                      <a:r>
                        <a:rPr kumimoji="1" lang="en-US" altLang="ja-JP" sz="1600" b="0" kern="1200">
                          <a:solidFill>
                            <a:srgbClr val="FF0000"/>
                          </a:solidFill>
                          <a:effectLst/>
                          <a:latin typeface="Meiryo UI" panose="020B0604030504040204" pitchFamily="50" charset="-128"/>
                          <a:ea typeface="Meiryo UI" panose="020B0604030504040204" pitchFamily="50" charset="-128"/>
                          <a:cs typeface="+mn-cs"/>
                        </a:rPr>
                        <a:t>※</a:t>
                      </a:r>
                      <a:r>
                        <a:rPr kumimoji="1" lang="ja-JP" altLang="en-US" sz="1600" b="0" kern="1200">
                          <a:solidFill>
                            <a:srgbClr val="FF0000"/>
                          </a:solidFill>
                          <a:effectLst/>
                          <a:latin typeface="Meiryo UI" panose="020B0604030504040204" pitchFamily="50" charset="-128"/>
                          <a:ea typeface="Meiryo UI" panose="020B0604030504040204" pitchFamily="50" charset="-128"/>
                          <a:cs typeface="+mn-cs"/>
                        </a:rPr>
                        <a:t>留意事項は</a:t>
                      </a:r>
                      <a:r>
                        <a:rPr kumimoji="1" lang="en-US" altLang="ja-JP" sz="1600" b="0" kern="1200">
                          <a:solidFill>
                            <a:srgbClr val="FF0000"/>
                          </a:solidFill>
                          <a:effectLst/>
                          <a:latin typeface="Meiryo UI" panose="020B0604030504040204" pitchFamily="50" charset="-128"/>
                          <a:ea typeface="Meiryo UI" panose="020B0604030504040204" pitchFamily="50" charset="-128"/>
                          <a:cs typeface="+mn-cs"/>
                        </a:rPr>
                        <a:t>30</a:t>
                      </a:r>
                      <a:r>
                        <a:rPr kumimoji="1" lang="ja-JP" altLang="en-US" sz="1600" b="0" kern="1200">
                          <a:solidFill>
                            <a:srgbClr val="FF0000"/>
                          </a:solidFill>
                          <a:effectLst/>
                          <a:latin typeface="Meiryo UI" panose="020B0604030504040204" pitchFamily="50" charset="-128"/>
                          <a:ea typeface="Meiryo UI" panose="020B0604030504040204" pitchFamily="50" charset="-128"/>
                          <a:cs typeface="+mn-cs"/>
                        </a:rPr>
                        <a:t>ページを参照ください</a:t>
                      </a:r>
                      <a:endParaRPr kumimoji="1" lang="en-US" altLang="ja-JP" sz="1600" b="0">
                        <a:solidFill>
                          <a:srgbClr val="FF0000"/>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12800396"/>
                  </a:ext>
                </a:extLst>
              </a:tr>
              <a:tr h="0">
                <a:tc>
                  <a:txBody>
                    <a:bodyPr/>
                    <a:lstStyle/>
                    <a:p>
                      <a:r>
                        <a:rPr kumimoji="1" lang="ja-JP" altLang="en-US" sz="1600">
                          <a:latin typeface="Meiryo UI" panose="020B0604030504040204" pitchFamily="50" charset="-128"/>
                          <a:ea typeface="Meiryo UI" panose="020B0604030504040204" pitchFamily="50" charset="-128"/>
                        </a:rPr>
                        <a:t>汎用申請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600">
                          <a:latin typeface="Meiryo UI" panose="020B0604030504040204" pitchFamily="50" charset="-128"/>
                          <a:ea typeface="Meiryo UI" panose="020B0604030504040204" pitchFamily="50" charset="-128"/>
                        </a:rPr>
                        <a:t>・案件検索の検索操作によっては、本来コメントできない案件の申請内容表示画面にコメントボタンが表示されてしまう場合がある</a:t>
                      </a:r>
                      <a:r>
                        <a:rPr kumimoji="1" lang="en-US" altLang="ja-JP" sz="1600">
                          <a:latin typeface="Meiryo UI" panose="020B0604030504040204" pitchFamily="50" charset="-128"/>
                          <a:ea typeface="Meiryo UI" panose="020B0604030504040204" pitchFamily="50" charset="-128"/>
                        </a:rPr>
                        <a:t>(#34924)</a:t>
                      </a:r>
                      <a:r>
                        <a:rPr kumimoji="1" lang="ja-JP" altLang="en-US" sz="1600" b="0" kern="1200">
                          <a:solidFill>
                            <a:schemeClr val="tx1"/>
                          </a:solidFill>
                          <a:effectLst/>
                          <a:latin typeface="Meiryo UI" panose="020B0604030504040204" pitchFamily="50" charset="-128"/>
                          <a:ea typeface="Meiryo UI" panose="020B0604030504040204" pitchFamily="50" charset="-128"/>
                          <a:cs typeface="+mn-cs"/>
                        </a:rPr>
                        <a:t> </a:t>
                      </a:r>
                      <a:r>
                        <a:rPr kumimoji="1" lang="en-US" altLang="ja-JP" sz="1600" b="0" kern="1200">
                          <a:solidFill>
                            <a:srgbClr val="FF0000"/>
                          </a:solidFill>
                          <a:effectLst/>
                          <a:latin typeface="Meiryo UI" panose="020B0604030504040204" pitchFamily="50" charset="-128"/>
                          <a:ea typeface="Meiryo UI" panose="020B0604030504040204" pitchFamily="50" charset="-128"/>
                          <a:cs typeface="+mn-cs"/>
                        </a:rPr>
                        <a:t>※</a:t>
                      </a:r>
                      <a:r>
                        <a:rPr kumimoji="1" lang="ja-JP" altLang="en-US" sz="1600" b="0" kern="1200">
                          <a:solidFill>
                            <a:srgbClr val="FF0000"/>
                          </a:solidFill>
                          <a:effectLst/>
                          <a:latin typeface="Meiryo UI" panose="020B0604030504040204" pitchFamily="50" charset="-128"/>
                          <a:ea typeface="Meiryo UI" panose="020B0604030504040204" pitchFamily="50" charset="-128"/>
                          <a:cs typeface="+mn-cs"/>
                        </a:rPr>
                        <a:t>留意事項は</a:t>
                      </a:r>
                      <a:r>
                        <a:rPr kumimoji="1" lang="en-US" altLang="ja-JP" sz="1600" b="0" kern="1200">
                          <a:solidFill>
                            <a:srgbClr val="FF0000"/>
                          </a:solidFill>
                          <a:effectLst/>
                          <a:latin typeface="Meiryo UI" panose="020B0604030504040204" pitchFamily="50" charset="-128"/>
                          <a:ea typeface="Meiryo UI" panose="020B0604030504040204" pitchFamily="50" charset="-128"/>
                          <a:cs typeface="+mn-cs"/>
                        </a:rPr>
                        <a:t>31</a:t>
                      </a:r>
                      <a:r>
                        <a:rPr kumimoji="1" lang="ja-JP" altLang="en-US" sz="1600" b="0" kern="1200">
                          <a:solidFill>
                            <a:srgbClr val="FF0000"/>
                          </a:solidFill>
                          <a:effectLst/>
                          <a:latin typeface="Meiryo UI" panose="020B0604030504040204" pitchFamily="50" charset="-128"/>
                          <a:ea typeface="Meiryo UI" panose="020B0604030504040204" pitchFamily="50" charset="-128"/>
                          <a:cs typeface="+mn-cs"/>
                        </a:rPr>
                        <a:t>ページを参照ください</a:t>
                      </a:r>
                      <a:endParaRPr kumimoji="1" lang="en-US" altLang="ja-JP" sz="1600">
                        <a:solidFill>
                          <a:srgbClr val="FF0000"/>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8976574"/>
                  </a:ext>
                </a:extLst>
              </a:tr>
            </a:tbl>
          </a:graphicData>
        </a:graphic>
      </p:graphicFrame>
    </p:spTree>
    <p:extLst>
      <p:ext uri="{BB962C8B-B14F-4D97-AF65-F5344CB8AC3E}">
        <p14:creationId xmlns:p14="http://schemas.microsoft.com/office/powerpoint/2010/main" val="42590742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7C57FD2-15E8-4158-BE34-FE35D2EDA8B9}"/>
              </a:ext>
            </a:extLst>
          </p:cNvPr>
          <p:cNvSpPr>
            <a:spLocks noGrp="1"/>
          </p:cNvSpPr>
          <p:nvPr>
            <p:ph type="title"/>
          </p:nvPr>
        </p:nvSpPr>
        <p:spPr/>
        <p:txBody>
          <a:bodyPr>
            <a:normAutofit/>
          </a:bodyPr>
          <a:lstStyle/>
          <a:p>
            <a:r>
              <a:rPr lang="en-US" altLang="ja-JP"/>
              <a:t>4.</a:t>
            </a:r>
            <a:r>
              <a:rPr lang="ja-JP" altLang="en-US"/>
              <a:t>不具合対応内容</a:t>
            </a:r>
            <a:r>
              <a:rPr lang="en-US" altLang="ja-JP"/>
              <a:t> (2)</a:t>
            </a:r>
            <a:endParaRPr kumimoji="1" lang="ja-JP" altLang="en-US"/>
          </a:p>
        </p:txBody>
      </p:sp>
      <p:sp>
        <p:nvSpPr>
          <p:cNvPr id="7" name="フッター プレースホルダー 6">
            <a:extLst>
              <a:ext uri="{FF2B5EF4-FFF2-40B4-BE49-F238E27FC236}">
                <a16:creationId xmlns:a16="http://schemas.microsoft.com/office/drawing/2014/main" id="{FC0605F2-C3CE-47DC-BC92-DE886DB6C946}"/>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B4D0A42E-A8EC-4AA9-99CC-0988BCE9B592}"/>
              </a:ext>
            </a:extLst>
          </p:cNvPr>
          <p:cNvSpPr>
            <a:spLocks noGrp="1"/>
          </p:cNvSpPr>
          <p:nvPr>
            <p:ph type="sldNum" sz="quarter" idx="12"/>
          </p:nvPr>
        </p:nvSpPr>
        <p:spPr/>
        <p:txBody>
          <a:bodyPr/>
          <a:lstStyle/>
          <a:p>
            <a:fld id="{EA9BEE3E-AB6A-470B-94EF-94806EC83E93}" type="slidenum">
              <a:rPr kumimoji="1" lang="ja-JP" altLang="en-US" smtClean="0"/>
              <a:t>40</a:t>
            </a:fld>
            <a:endParaRPr kumimoji="1" lang="ja-JP" altLang="en-US"/>
          </a:p>
        </p:txBody>
      </p:sp>
      <p:graphicFrame>
        <p:nvGraphicFramePr>
          <p:cNvPr id="9" name="表 8">
            <a:extLst>
              <a:ext uri="{FF2B5EF4-FFF2-40B4-BE49-F238E27FC236}">
                <a16:creationId xmlns:a16="http://schemas.microsoft.com/office/drawing/2014/main" id="{419DAE21-1528-4183-8367-0362FE14DA1B}"/>
              </a:ext>
            </a:extLst>
          </p:cNvPr>
          <p:cNvGraphicFramePr>
            <a:graphicFrameLocks noGrp="1"/>
          </p:cNvGraphicFramePr>
          <p:nvPr>
            <p:extLst>
              <p:ext uri="{D42A27DB-BD31-4B8C-83A1-F6EECF244321}">
                <p14:modId xmlns:p14="http://schemas.microsoft.com/office/powerpoint/2010/main" val="825660399"/>
              </p:ext>
            </p:extLst>
          </p:nvPr>
        </p:nvGraphicFramePr>
        <p:xfrm>
          <a:off x="497132" y="908720"/>
          <a:ext cx="11214577" cy="4754880"/>
        </p:xfrm>
        <a:graphic>
          <a:graphicData uri="http://schemas.openxmlformats.org/drawingml/2006/table">
            <a:tbl>
              <a:tblPr firstRow="1" bandRow="1">
                <a:tableStyleId>{912C8C85-51F0-491E-9774-3900AFEF0FD7}</a:tableStyleId>
              </a:tblPr>
              <a:tblGrid>
                <a:gridCol w="2017183">
                  <a:extLst>
                    <a:ext uri="{9D8B030D-6E8A-4147-A177-3AD203B41FA5}">
                      <a16:colId xmlns:a16="http://schemas.microsoft.com/office/drawing/2014/main" val="1605334021"/>
                    </a:ext>
                  </a:extLst>
                </a:gridCol>
                <a:gridCol w="9197394">
                  <a:extLst>
                    <a:ext uri="{9D8B030D-6E8A-4147-A177-3AD203B41FA5}">
                      <a16:colId xmlns:a16="http://schemas.microsoft.com/office/drawing/2014/main" val="4178310525"/>
                    </a:ext>
                  </a:extLst>
                </a:gridCol>
              </a:tblGrid>
              <a:tr h="216024">
                <a:tc>
                  <a:txBody>
                    <a:bodyPr/>
                    <a:lstStyle/>
                    <a:p>
                      <a:pPr algn="ctr"/>
                      <a:r>
                        <a:rPr kumimoji="1" lang="ja-JP" altLang="en-US" sz="1600" b="0">
                          <a:solidFill>
                            <a:schemeClr val="tx1"/>
                          </a:solidFill>
                          <a:latin typeface="Meiryo UI" panose="020B0604030504040204" pitchFamily="50" charset="-128"/>
                          <a:ea typeface="Meiryo UI" panose="020B0604030504040204" pitchFamily="50" charset="-128"/>
                        </a:rPr>
                        <a:t>機能</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kumimoji="1" lang="ja-JP" altLang="en-US" sz="1600" b="0">
                          <a:solidFill>
                            <a:schemeClr val="tx1"/>
                          </a:solidFill>
                          <a:latin typeface="Meiryo UI" panose="020B0604030504040204" pitchFamily="50" charset="-128"/>
                          <a:ea typeface="Meiryo UI" panose="020B0604030504040204" pitchFamily="50" charset="-128"/>
                        </a:rPr>
                        <a:t>機能強化内容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006566296"/>
                  </a:ext>
                </a:extLst>
              </a:tr>
              <a:tr h="0">
                <a:tc>
                  <a:txBody>
                    <a:bodyPr/>
                    <a:lstStyle/>
                    <a:p>
                      <a:r>
                        <a:rPr kumimoji="1" lang="ja-JP" altLang="en-US" sz="1600">
                          <a:latin typeface="Meiryo UI" panose="020B0604030504040204" pitchFamily="50" charset="-128"/>
                          <a:ea typeface="Meiryo UI" panose="020B0604030504040204" pitchFamily="50" charset="-128"/>
                        </a:rPr>
                        <a:t>スマートフォン</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・申請案件で同報追加を行うと分岐ルートの中に追加されたように見える</a:t>
                      </a:r>
                      <a:r>
                        <a:rPr kumimoji="1" lang="en-US" altLang="ja-JP" sz="1600">
                          <a:latin typeface="Meiryo UI" panose="020B0604030504040204" pitchFamily="50" charset="-128"/>
                          <a:ea typeface="Meiryo UI" panose="020B0604030504040204" pitchFamily="50" charset="-128"/>
                        </a:rPr>
                        <a:t>(#36065)</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・チェック中電子会議室一覧に</a:t>
                      </a:r>
                      <a:r>
                        <a:rPr kumimoji="1" lang="en-US" altLang="ja-JP" sz="1600">
                          <a:latin typeface="Meiryo UI" panose="020B0604030504040204" pitchFamily="50" charset="-128"/>
                          <a:ea typeface="Meiryo UI" panose="020B0604030504040204" pitchFamily="50" charset="-128"/>
                        </a:rPr>
                        <a:t>30</a:t>
                      </a:r>
                      <a:r>
                        <a:rPr kumimoji="1" lang="ja-JP" altLang="en-US" sz="1600">
                          <a:latin typeface="Meiryo UI" panose="020B0604030504040204" pitchFamily="50" charset="-128"/>
                          <a:ea typeface="Meiryo UI" panose="020B0604030504040204" pitchFamily="50" charset="-128"/>
                        </a:rPr>
                        <a:t>件までしか電子会議室が表示されない</a:t>
                      </a:r>
                      <a:r>
                        <a:rPr kumimoji="1" lang="en-US" altLang="ja-JP" sz="1600">
                          <a:latin typeface="Meiryo UI" panose="020B0604030504040204" pitchFamily="50" charset="-128"/>
                          <a:ea typeface="Meiryo UI" panose="020B0604030504040204" pitchFamily="50" charset="-128"/>
                        </a:rPr>
                        <a:t>(#36781)</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a:t>
                      </a:r>
                      <a:r>
                        <a:rPr kumimoji="1" lang="en-US" altLang="ja-JP" sz="1600">
                          <a:latin typeface="Meiryo UI" panose="020B0604030504040204" pitchFamily="50" charset="-128"/>
                          <a:ea typeface="Meiryo UI" panose="020B0604030504040204" pitchFamily="50" charset="-128"/>
                        </a:rPr>
                        <a:t>CalDA</a:t>
                      </a:r>
                      <a:r>
                        <a:rPr kumimoji="1" lang="en-US" altLang="ja-JP" sz="1600" b="0">
                          <a:latin typeface="Meiryo UI" panose="020B0604030504040204" pitchFamily="50" charset="-128"/>
                          <a:ea typeface="Meiryo UI" panose="020B0604030504040204" pitchFamily="50" charset="-128"/>
                        </a:rPr>
                        <a:t>V</a:t>
                      </a:r>
                      <a:r>
                        <a:rPr kumimoji="1" lang="ja-JP" altLang="en-US" sz="1600" b="0">
                          <a:latin typeface="Meiryo UI" panose="020B0604030504040204" pitchFamily="50" charset="-128"/>
                          <a:ea typeface="Meiryo UI" panose="020B0604030504040204" pitchFamily="50" charset="-128"/>
                        </a:rPr>
                        <a:t>で登録したスケジュールを開くと、画面がグレーになったまま操作できなくなることがある</a:t>
                      </a:r>
                      <a:r>
                        <a:rPr kumimoji="1" lang="en-US" altLang="ja-JP" sz="1600" b="0">
                          <a:latin typeface="Meiryo UI" panose="020B0604030504040204" pitchFamily="50" charset="-128"/>
                          <a:ea typeface="Meiryo UI" panose="020B0604030504040204" pitchFamily="50" charset="-128"/>
                        </a:rPr>
                        <a:t>(#37770)</a:t>
                      </a:r>
                      <a:r>
                        <a:rPr kumimoji="1" lang="ja-JP" altLang="en-US" sz="1600" b="0" kern="1200">
                          <a:solidFill>
                            <a:schemeClr val="tx1"/>
                          </a:solidFill>
                          <a:effectLst/>
                          <a:latin typeface="Meiryo UI" panose="020B0604030504040204" pitchFamily="50" charset="-128"/>
                          <a:ea typeface="Meiryo UI" panose="020B0604030504040204" pitchFamily="50" charset="-128"/>
                          <a:cs typeface="+mn-cs"/>
                        </a:rPr>
                        <a:t> </a:t>
                      </a:r>
                      <a:r>
                        <a:rPr kumimoji="1" lang="en-US" altLang="ja-JP" sz="1600" b="0" kern="1200">
                          <a:solidFill>
                            <a:srgbClr val="FF0000"/>
                          </a:solidFill>
                          <a:effectLst/>
                          <a:latin typeface="Meiryo UI" panose="020B0604030504040204" pitchFamily="50" charset="-128"/>
                          <a:ea typeface="Meiryo UI" panose="020B0604030504040204" pitchFamily="50" charset="-128"/>
                          <a:cs typeface="+mn-cs"/>
                        </a:rPr>
                        <a:t>※</a:t>
                      </a:r>
                      <a:r>
                        <a:rPr kumimoji="1" lang="ja-JP" altLang="en-US" sz="1600" b="0" kern="1200">
                          <a:solidFill>
                            <a:srgbClr val="FF0000"/>
                          </a:solidFill>
                          <a:effectLst/>
                          <a:latin typeface="Meiryo UI" panose="020B0604030504040204" pitchFamily="50" charset="-128"/>
                          <a:ea typeface="Meiryo UI" panose="020B0604030504040204" pitchFamily="50" charset="-128"/>
                          <a:cs typeface="+mn-cs"/>
                        </a:rPr>
                        <a:t>留意事項は</a:t>
                      </a:r>
                      <a:r>
                        <a:rPr kumimoji="1" lang="en-US" altLang="ja-JP" sz="1600" b="0" kern="1200">
                          <a:solidFill>
                            <a:srgbClr val="FF0000"/>
                          </a:solidFill>
                          <a:effectLst/>
                          <a:latin typeface="Meiryo UI" panose="020B0604030504040204" pitchFamily="50" charset="-128"/>
                          <a:ea typeface="Meiryo UI" panose="020B0604030504040204" pitchFamily="50" charset="-128"/>
                          <a:cs typeface="+mn-cs"/>
                        </a:rPr>
                        <a:t>33</a:t>
                      </a:r>
                      <a:r>
                        <a:rPr kumimoji="1" lang="ja-JP" altLang="en-US" sz="1600" b="0" kern="1200">
                          <a:solidFill>
                            <a:srgbClr val="FF0000"/>
                          </a:solidFill>
                          <a:effectLst/>
                          <a:latin typeface="Meiryo UI" panose="020B0604030504040204" pitchFamily="50" charset="-128"/>
                          <a:ea typeface="Meiryo UI" panose="020B0604030504040204" pitchFamily="50" charset="-128"/>
                          <a:cs typeface="+mn-cs"/>
                        </a:rPr>
                        <a:t>ページを参照ください</a:t>
                      </a:r>
                      <a:endParaRPr kumimoji="1" lang="en-US" altLang="ja-JP" sz="1600" b="0">
                        <a:solidFill>
                          <a:srgbClr val="FF0000"/>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15171677"/>
                  </a:ext>
                </a:extLst>
              </a:tr>
              <a:tr h="0">
                <a:tc>
                  <a:txBody>
                    <a:bodyPr/>
                    <a:lstStyle/>
                    <a:p>
                      <a:r>
                        <a:rPr kumimoji="1" lang="ja-JP" altLang="en-US" sz="1600">
                          <a:latin typeface="Meiryo UI" panose="020B0604030504040204" pitchFamily="50" charset="-128"/>
                          <a:ea typeface="Meiryo UI" panose="020B0604030504040204" pitchFamily="50" charset="-128"/>
                        </a:rPr>
                        <a:t>システム管理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・各種画面で画面がグレーになったまま操作できなくなることがある</a:t>
                      </a:r>
                      <a:r>
                        <a:rPr kumimoji="1" lang="en-US" altLang="ja-JP" sz="1600">
                          <a:latin typeface="Meiryo UI" panose="020B0604030504040204" pitchFamily="50" charset="-128"/>
                          <a:ea typeface="Meiryo UI" panose="020B0604030504040204" pitchFamily="50" charset="-128"/>
                        </a:rPr>
                        <a:t>(#37148)</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・システム設定</a:t>
                      </a:r>
                      <a:r>
                        <a:rPr kumimoji="1" lang="en-US" altLang="ja-JP" sz="1600">
                          <a:latin typeface="Meiryo UI" panose="020B0604030504040204" pitchFamily="50" charset="-128"/>
                          <a:ea typeface="Meiryo UI" panose="020B0604030504040204" pitchFamily="50" charset="-128"/>
                        </a:rPr>
                        <a:t>(</a:t>
                      </a:r>
                      <a:r>
                        <a:rPr kumimoji="1" lang="ja-JP" altLang="en-US" sz="1600">
                          <a:latin typeface="Meiryo UI" panose="020B0604030504040204" pitchFamily="50" charset="-128"/>
                          <a:ea typeface="Meiryo UI" panose="020B0604030504040204" pitchFamily="50" charset="-128"/>
                        </a:rPr>
                        <a:t>処理の登録、メニューの登録、アシストメッセージ生成ルールの登録、スマートフォンメニューの登録</a:t>
                      </a:r>
                      <a:r>
                        <a:rPr kumimoji="1" lang="en-US" altLang="ja-JP" sz="1600">
                          <a:latin typeface="Meiryo UI" panose="020B0604030504040204" pitchFamily="50" charset="-128"/>
                          <a:ea typeface="Meiryo UI" panose="020B0604030504040204" pitchFamily="50" charset="-128"/>
                        </a:rPr>
                        <a:t>)</a:t>
                      </a:r>
                      <a:r>
                        <a:rPr kumimoji="1" lang="ja-JP" altLang="en-US" sz="1600">
                          <a:latin typeface="Meiryo UI" panose="020B0604030504040204" pitchFamily="50" charset="-128"/>
                          <a:ea typeface="Meiryo UI" panose="020B0604030504040204" pitchFamily="50" charset="-128"/>
                        </a:rPr>
                        <a:t>でグレーになったまま操作できなくなることがある</a:t>
                      </a:r>
                      <a:r>
                        <a:rPr kumimoji="1" lang="en-US" altLang="ja-JP" sz="1600">
                          <a:latin typeface="Meiryo UI" panose="020B0604030504040204" pitchFamily="50" charset="-128"/>
                          <a:ea typeface="Meiryo UI" panose="020B0604030504040204" pitchFamily="50" charset="-128"/>
                        </a:rPr>
                        <a:t>(#37492)</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・アシストメッセージ集約画面でグレーになったまま操作できなくなることがある</a:t>
                      </a:r>
                      <a:r>
                        <a:rPr kumimoji="1" lang="en-US" altLang="ja-JP" sz="1600">
                          <a:latin typeface="Meiryo UI" panose="020B0604030504040204" pitchFamily="50" charset="-128"/>
                          <a:ea typeface="Meiryo UI" panose="020B0604030504040204" pitchFamily="50" charset="-128"/>
                        </a:rPr>
                        <a:t>(#37492)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37504578"/>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その他・共通</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600">
                          <a:latin typeface="Meiryo UI" panose="020B0604030504040204" pitchFamily="50" charset="-128"/>
                          <a:ea typeface="Meiryo UI" panose="020B0604030504040204" pitchFamily="50" charset="-128"/>
                        </a:rPr>
                        <a:t>・</a:t>
                      </a:r>
                      <a:r>
                        <a:rPr kumimoji="1" lang="en-US" altLang="ja-JP" sz="1600">
                          <a:latin typeface="Meiryo UI" panose="020B0604030504040204" pitchFamily="50" charset="-128"/>
                          <a:ea typeface="Meiryo UI" panose="020B0604030504040204" pitchFamily="50" charset="-128"/>
                        </a:rPr>
                        <a:t>Symfoware Server V12.6</a:t>
                      </a:r>
                      <a:r>
                        <a:rPr kumimoji="1" lang="ja-JP" altLang="en-US" sz="1600">
                          <a:latin typeface="Meiryo UI" panose="020B0604030504040204" pitchFamily="50" charset="-128"/>
                          <a:ea typeface="Meiryo UI" panose="020B0604030504040204" pitchFamily="50" charset="-128"/>
                        </a:rPr>
                        <a:t>の場合、</a:t>
                      </a:r>
                      <a:r>
                        <a:rPr kumimoji="1" lang="en-US" altLang="ja-JP" sz="1600">
                          <a:latin typeface="Meiryo UI" panose="020B0604030504040204" pitchFamily="50" charset="-128"/>
                          <a:ea typeface="Meiryo UI" panose="020B0604030504040204" pitchFamily="50" charset="-128"/>
                        </a:rPr>
                        <a:t>PEDB</a:t>
                      </a:r>
                      <a:r>
                        <a:rPr kumimoji="1" lang="ja-JP" altLang="en-US" sz="1600">
                          <a:latin typeface="Meiryo UI" panose="020B0604030504040204" pitchFamily="50" charset="-128"/>
                          <a:ea typeface="Meiryo UI" panose="020B0604030504040204" pitchFamily="50" charset="-128"/>
                        </a:rPr>
                        <a:t>のログ収集ツールで</a:t>
                      </a:r>
                      <a:r>
                        <a:rPr kumimoji="1" lang="en-US" altLang="ja-JP" sz="1600">
                          <a:latin typeface="Meiryo UI" panose="020B0604030504040204" pitchFamily="50" charset="-128"/>
                          <a:ea typeface="Meiryo UI" panose="020B0604030504040204" pitchFamily="50" charset="-128"/>
                        </a:rPr>
                        <a:t>FJQSS</a:t>
                      </a:r>
                      <a:r>
                        <a:rPr kumimoji="1" lang="ja-JP" altLang="en-US" sz="1600">
                          <a:latin typeface="Meiryo UI" panose="020B0604030504040204" pitchFamily="50" charset="-128"/>
                          <a:ea typeface="Meiryo UI" panose="020B0604030504040204" pitchFamily="50" charset="-128"/>
                        </a:rPr>
                        <a:t>の資料採取に時間がかかるため採取の有無を指定できるようにする</a:t>
                      </a:r>
                      <a:r>
                        <a:rPr kumimoji="1" lang="en-US" altLang="ja-JP" sz="1600">
                          <a:latin typeface="Meiryo UI" panose="020B0604030504040204" pitchFamily="50" charset="-128"/>
                          <a:ea typeface="Meiryo UI" panose="020B0604030504040204" pitchFamily="50" charset="-128"/>
                        </a:rPr>
                        <a:t>(#36027)</a:t>
                      </a:r>
                      <a:r>
                        <a:rPr kumimoji="1" lang="ja-JP" altLang="en-US" sz="1600" b="0" kern="1200">
                          <a:solidFill>
                            <a:schemeClr val="tx1"/>
                          </a:solidFill>
                          <a:effectLst/>
                          <a:latin typeface="Meiryo UI" panose="020B0604030504040204" pitchFamily="50" charset="-128"/>
                          <a:ea typeface="Meiryo UI" panose="020B0604030504040204" pitchFamily="50" charset="-128"/>
                          <a:cs typeface="+mn-cs"/>
                        </a:rPr>
                        <a:t> </a:t>
                      </a:r>
                      <a:r>
                        <a:rPr kumimoji="1" lang="en-US" altLang="ja-JP" sz="1600" b="0" kern="1200">
                          <a:solidFill>
                            <a:srgbClr val="FF0000"/>
                          </a:solidFill>
                          <a:effectLst/>
                          <a:latin typeface="Meiryo UI" panose="020B0604030504040204" pitchFamily="50" charset="-128"/>
                          <a:ea typeface="Meiryo UI" panose="020B0604030504040204" pitchFamily="50" charset="-128"/>
                          <a:cs typeface="+mn-cs"/>
                        </a:rPr>
                        <a:t>※</a:t>
                      </a:r>
                      <a:r>
                        <a:rPr kumimoji="1" lang="ja-JP" altLang="en-US" sz="1600" b="0" kern="1200">
                          <a:solidFill>
                            <a:srgbClr val="FF0000"/>
                          </a:solidFill>
                          <a:effectLst/>
                          <a:latin typeface="Meiryo UI" panose="020B0604030504040204" pitchFamily="50" charset="-128"/>
                          <a:ea typeface="Meiryo UI" panose="020B0604030504040204" pitchFamily="50" charset="-128"/>
                          <a:cs typeface="+mn-cs"/>
                        </a:rPr>
                        <a:t>留意事項は</a:t>
                      </a:r>
                      <a:r>
                        <a:rPr kumimoji="1" lang="en-US" altLang="ja-JP" sz="1600" b="0" kern="1200">
                          <a:solidFill>
                            <a:srgbClr val="FF0000"/>
                          </a:solidFill>
                          <a:effectLst/>
                          <a:latin typeface="Meiryo UI" panose="020B0604030504040204" pitchFamily="50" charset="-128"/>
                          <a:ea typeface="Meiryo UI" panose="020B0604030504040204" pitchFamily="50" charset="-128"/>
                          <a:cs typeface="+mn-cs"/>
                        </a:rPr>
                        <a:t>35</a:t>
                      </a:r>
                      <a:r>
                        <a:rPr kumimoji="1" lang="ja-JP" altLang="en-US" sz="1600" b="0" kern="1200">
                          <a:solidFill>
                            <a:srgbClr val="FF0000"/>
                          </a:solidFill>
                          <a:effectLst/>
                          <a:latin typeface="Meiryo UI" panose="020B0604030504040204" pitchFamily="50" charset="-128"/>
                          <a:ea typeface="Meiryo UI" panose="020B0604030504040204" pitchFamily="50" charset="-128"/>
                          <a:cs typeface="+mn-cs"/>
                        </a:rPr>
                        <a:t>ページを参照ください</a:t>
                      </a:r>
                      <a:endParaRPr kumimoji="1" lang="en-US" altLang="ja-JP" sz="1600">
                        <a:solidFill>
                          <a:srgbClr val="FF000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a:t>
                      </a:r>
                      <a:r>
                        <a:rPr kumimoji="1" lang="en-US" altLang="ja-JP" sz="1600">
                          <a:latin typeface="Meiryo UI" panose="020B0604030504040204" pitchFamily="50" charset="-128"/>
                          <a:ea typeface="Meiryo UI" panose="020B0604030504040204" pitchFamily="50" charset="-128"/>
                        </a:rPr>
                        <a:t>HRMOS</a:t>
                      </a:r>
                      <a:r>
                        <a:rPr kumimoji="1" lang="ja-JP" altLang="en-US" sz="1600">
                          <a:latin typeface="Meiryo UI" panose="020B0604030504040204" pitchFamily="50" charset="-128"/>
                          <a:ea typeface="Meiryo UI" panose="020B0604030504040204" pitchFamily="50" charset="-128"/>
                        </a:rPr>
                        <a:t>経費連携のアシストメッセージの処理に不適切な例外処理がある</a:t>
                      </a:r>
                      <a:r>
                        <a:rPr kumimoji="1" lang="en-US" altLang="ja-JP" sz="1600">
                          <a:latin typeface="Meiryo UI" panose="020B0604030504040204" pitchFamily="50" charset="-128"/>
                          <a:ea typeface="Meiryo UI" panose="020B0604030504040204" pitchFamily="50" charset="-128"/>
                        </a:rPr>
                        <a:t>(#36191)</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a:t>
                      </a:r>
                      <a:r>
                        <a:rPr kumimoji="1" lang="en-US" altLang="ja-JP" sz="1600">
                          <a:latin typeface="Meiryo UI" panose="020B0604030504040204" pitchFamily="50" charset="-128"/>
                          <a:ea typeface="Meiryo UI" panose="020B0604030504040204" pitchFamily="50" charset="-128"/>
                        </a:rPr>
                        <a:t>HRMOS</a:t>
                      </a:r>
                      <a:r>
                        <a:rPr kumimoji="1" lang="ja-JP" altLang="en-US" sz="1600">
                          <a:latin typeface="Meiryo UI" panose="020B0604030504040204" pitchFamily="50" charset="-128"/>
                          <a:ea typeface="Meiryo UI" panose="020B0604030504040204" pitchFamily="50" charset="-128"/>
                        </a:rPr>
                        <a:t>経費のユーザ</a:t>
                      </a:r>
                      <a:r>
                        <a:rPr kumimoji="1" lang="en-US" altLang="ja-JP" sz="1600">
                          <a:latin typeface="Meiryo UI" panose="020B0604030504040204" pitchFamily="50" charset="-128"/>
                          <a:ea typeface="Meiryo UI" panose="020B0604030504040204" pitchFamily="50" charset="-128"/>
                        </a:rPr>
                        <a:t>ID</a:t>
                      </a:r>
                      <a:r>
                        <a:rPr kumimoji="1" lang="ja-JP" altLang="en-US" sz="1600">
                          <a:latin typeface="Meiryo UI" panose="020B0604030504040204" pitchFamily="50" charset="-128"/>
                          <a:ea typeface="Meiryo UI" panose="020B0604030504040204" pitchFamily="50" charset="-128"/>
                        </a:rPr>
                        <a:t>として、所属している会社ごとに設定できる情報</a:t>
                      </a:r>
                      <a:r>
                        <a:rPr kumimoji="1" lang="en-US" altLang="ja-JP" sz="1600">
                          <a:latin typeface="Meiryo UI" panose="020B0604030504040204" pitchFamily="50" charset="-128"/>
                          <a:ea typeface="Meiryo UI" panose="020B0604030504040204" pitchFamily="50" charset="-128"/>
                        </a:rPr>
                        <a:t>(</a:t>
                      </a:r>
                      <a:r>
                        <a:rPr kumimoji="1" lang="ja-JP" altLang="en-US" sz="1600">
                          <a:latin typeface="Meiryo UI" panose="020B0604030504040204" pitchFamily="50" charset="-128"/>
                          <a:ea typeface="Meiryo UI" panose="020B0604030504040204" pitchFamily="50" charset="-128"/>
                        </a:rPr>
                        <a:t>外部社員コード・社員所属情報メモ</a:t>
                      </a:r>
                      <a:r>
                        <a:rPr kumimoji="1" lang="en-US" altLang="ja-JP" sz="1600">
                          <a:latin typeface="Meiryo UI" panose="020B0604030504040204" pitchFamily="50" charset="-128"/>
                          <a:ea typeface="Meiryo UI" panose="020B0604030504040204" pitchFamily="50" charset="-128"/>
                        </a:rPr>
                        <a:t>)</a:t>
                      </a:r>
                      <a:r>
                        <a:rPr kumimoji="1" lang="ja-JP" altLang="en-US" sz="1600">
                          <a:latin typeface="Meiryo UI" panose="020B0604030504040204" pitchFamily="50" charset="-128"/>
                          <a:ea typeface="Meiryo UI" panose="020B0604030504040204" pitchFamily="50" charset="-128"/>
                        </a:rPr>
                        <a:t>を使用していても、アシストメッセージで固定の会社の所属情報が使用される</a:t>
                      </a:r>
                      <a:r>
                        <a:rPr kumimoji="1" lang="en-US" altLang="ja-JP" sz="1600">
                          <a:latin typeface="Meiryo UI" panose="020B0604030504040204" pitchFamily="50" charset="-128"/>
                          <a:ea typeface="Meiryo UI" panose="020B0604030504040204" pitchFamily="50" charset="-128"/>
                        </a:rPr>
                        <a:t>(#36200)</a:t>
                      </a:r>
                      <a:r>
                        <a:rPr kumimoji="1" lang="ja-JP" altLang="en-US" sz="1600" b="0" kern="1200">
                          <a:solidFill>
                            <a:schemeClr val="tx1"/>
                          </a:solidFill>
                          <a:effectLst/>
                          <a:latin typeface="Meiryo UI" panose="020B0604030504040204" pitchFamily="50" charset="-128"/>
                          <a:ea typeface="Meiryo UI" panose="020B0604030504040204" pitchFamily="50" charset="-128"/>
                          <a:cs typeface="+mn-cs"/>
                        </a:rPr>
                        <a:t> </a:t>
                      </a:r>
                      <a:r>
                        <a:rPr kumimoji="1" lang="en-US" altLang="ja-JP" sz="1600" b="0" kern="1200">
                          <a:solidFill>
                            <a:srgbClr val="FF0000"/>
                          </a:solidFill>
                          <a:effectLst/>
                          <a:latin typeface="Meiryo UI" panose="020B0604030504040204" pitchFamily="50" charset="-128"/>
                          <a:ea typeface="Meiryo UI" panose="020B0604030504040204" pitchFamily="50" charset="-128"/>
                          <a:cs typeface="+mn-cs"/>
                        </a:rPr>
                        <a:t>※</a:t>
                      </a:r>
                      <a:r>
                        <a:rPr kumimoji="1" lang="ja-JP" altLang="en-US" sz="1600" b="0" kern="1200">
                          <a:solidFill>
                            <a:srgbClr val="FF0000"/>
                          </a:solidFill>
                          <a:effectLst/>
                          <a:latin typeface="Meiryo UI" panose="020B0604030504040204" pitchFamily="50" charset="-128"/>
                          <a:ea typeface="Meiryo UI" panose="020B0604030504040204" pitchFamily="50" charset="-128"/>
                          <a:cs typeface="+mn-cs"/>
                        </a:rPr>
                        <a:t>留意事項は</a:t>
                      </a:r>
                      <a:r>
                        <a:rPr kumimoji="1" lang="en-US" altLang="ja-JP" sz="1600" b="0" kern="1200">
                          <a:solidFill>
                            <a:srgbClr val="FF0000"/>
                          </a:solidFill>
                          <a:effectLst/>
                          <a:latin typeface="Meiryo UI" panose="020B0604030504040204" pitchFamily="50" charset="-128"/>
                          <a:ea typeface="Meiryo UI" panose="020B0604030504040204" pitchFamily="50" charset="-128"/>
                          <a:cs typeface="+mn-cs"/>
                        </a:rPr>
                        <a:t>35</a:t>
                      </a:r>
                      <a:r>
                        <a:rPr kumimoji="1" lang="ja-JP" altLang="en-US" sz="1600" b="0" kern="1200">
                          <a:solidFill>
                            <a:srgbClr val="FF0000"/>
                          </a:solidFill>
                          <a:effectLst/>
                          <a:latin typeface="Meiryo UI" panose="020B0604030504040204" pitchFamily="50" charset="-128"/>
                          <a:ea typeface="Meiryo UI" panose="020B0604030504040204" pitchFamily="50" charset="-128"/>
                          <a:cs typeface="+mn-cs"/>
                        </a:rPr>
                        <a:t>ページを参照ください</a:t>
                      </a:r>
                      <a:endParaRPr kumimoji="1" lang="en-US" altLang="ja-JP" sz="1600">
                        <a:solidFill>
                          <a:srgbClr val="FF000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・ログ採取ツールで採取先のパスに空白が含まれるとレジストリ情報や</a:t>
                      </a:r>
                      <a:r>
                        <a:rPr kumimoji="1" lang="en-US" altLang="ja-JP" sz="1600">
                          <a:latin typeface="Meiryo UI" panose="020B0604030504040204" pitchFamily="50" charset="-128"/>
                          <a:ea typeface="Meiryo UI" panose="020B0604030504040204" pitchFamily="50" charset="-128"/>
                        </a:rPr>
                        <a:t>Interstage</a:t>
                      </a:r>
                      <a:r>
                        <a:rPr kumimoji="1" lang="ja-JP" altLang="en-US" sz="1600">
                          <a:latin typeface="Meiryo UI" panose="020B0604030504040204" pitchFamily="50" charset="-128"/>
                          <a:ea typeface="Meiryo UI" panose="020B0604030504040204" pitchFamily="50" charset="-128"/>
                        </a:rPr>
                        <a:t>のログが採取できない</a:t>
                      </a:r>
                      <a:r>
                        <a:rPr kumimoji="1" lang="en-US" altLang="ja-JP" sz="1600">
                          <a:latin typeface="Meiryo UI" panose="020B0604030504040204" pitchFamily="50" charset="-128"/>
                          <a:ea typeface="Meiryo UI" panose="020B0604030504040204" pitchFamily="50" charset="-128"/>
                        </a:rPr>
                        <a:t>(#36447)</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・リッチテキストエディタに全角スペースを含む文字列をペーストすると、半角スペースに置換される</a:t>
                      </a:r>
                      <a:r>
                        <a:rPr kumimoji="1" lang="en-US" altLang="ja-JP" sz="1600">
                          <a:latin typeface="Meiryo UI" panose="020B0604030504040204" pitchFamily="50" charset="-128"/>
                          <a:ea typeface="Meiryo UI" panose="020B0604030504040204" pitchFamily="50" charset="-128"/>
                        </a:rPr>
                        <a:t>(#36603)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5995552"/>
                  </a:ext>
                </a:extLst>
              </a:tr>
            </a:tbl>
          </a:graphicData>
        </a:graphic>
      </p:graphicFrame>
    </p:spTree>
    <p:extLst>
      <p:ext uri="{BB962C8B-B14F-4D97-AF65-F5344CB8AC3E}">
        <p14:creationId xmlns:p14="http://schemas.microsoft.com/office/powerpoint/2010/main" val="8517476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7C57FD2-15E8-4158-BE34-FE35D2EDA8B9}"/>
              </a:ext>
            </a:extLst>
          </p:cNvPr>
          <p:cNvSpPr>
            <a:spLocks noGrp="1"/>
          </p:cNvSpPr>
          <p:nvPr>
            <p:ph type="title"/>
          </p:nvPr>
        </p:nvSpPr>
        <p:spPr/>
        <p:txBody>
          <a:bodyPr>
            <a:normAutofit/>
          </a:bodyPr>
          <a:lstStyle/>
          <a:p>
            <a:r>
              <a:rPr lang="en-US" altLang="ja-JP"/>
              <a:t>4.</a:t>
            </a:r>
            <a:r>
              <a:rPr lang="ja-JP" altLang="en-US"/>
              <a:t>不具合対応内容</a:t>
            </a:r>
            <a:r>
              <a:rPr lang="en-US" altLang="ja-JP"/>
              <a:t> (3)</a:t>
            </a:r>
            <a:endParaRPr kumimoji="1" lang="ja-JP" altLang="en-US"/>
          </a:p>
        </p:txBody>
      </p:sp>
      <p:sp>
        <p:nvSpPr>
          <p:cNvPr id="7" name="フッター プレースホルダー 6">
            <a:extLst>
              <a:ext uri="{FF2B5EF4-FFF2-40B4-BE49-F238E27FC236}">
                <a16:creationId xmlns:a16="http://schemas.microsoft.com/office/drawing/2014/main" id="{FC0605F2-C3CE-47DC-BC92-DE886DB6C946}"/>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B4D0A42E-A8EC-4AA9-99CC-0988BCE9B592}"/>
              </a:ext>
            </a:extLst>
          </p:cNvPr>
          <p:cNvSpPr>
            <a:spLocks noGrp="1"/>
          </p:cNvSpPr>
          <p:nvPr>
            <p:ph type="sldNum" sz="quarter" idx="12"/>
          </p:nvPr>
        </p:nvSpPr>
        <p:spPr/>
        <p:txBody>
          <a:bodyPr/>
          <a:lstStyle/>
          <a:p>
            <a:fld id="{EA9BEE3E-AB6A-470B-94EF-94806EC83E93}" type="slidenum">
              <a:rPr kumimoji="1" lang="ja-JP" altLang="en-US" smtClean="0"/>
              <a:t>41</a:t>
            </a:fld>
            <a:endParaRPr kumimoji="1" lang="ja-JP" altLang="en-US"/>
          </a:p>
        </p:txBody>
      </p:sp>
      <p:graphicFrame>
        <p:nvGraphicFramePr>
          <p:cNvPr id="9" name="表 8">
            <a:extLst>
              <a:ext uri="{FF2B5EF4-FFF2-40B4-BE49-F238E27FC236}">
                <a16:creationId xmlns:a16="http://schemas.microsoft.com/office/drawing/2014/main" id="{419DAE21-1528-4183-8367-0362FE14DA1B}"/>
              </a:ext>
            </a:extLst>
          </p:cNvPr>
          <p:cNvGraphicFramePr>
            <a:graphicFrameLocks noGrp="1"/>
          </p:cNvGraphicFramePr>
          <p:nvPr>
            <p:extLst>
              <p:ext uri="{D42A27DB-BD31-4B8C-83A1-F6EECF244321}">
                <p14:modId xmlns:p14="http://schemas.microsoft.com/office/powerpoint/2010/main" val="1499899141"/>
              </p:ext>
            </p:extLst>
          </p:nvPr>
        </p:nvGraphicFramePr>
        <p:xfrm>
          <a:off x="497132" y="908720"/>
          <a:ext cx="11214577" cy="3230880"/>
        </p:xfrm>
        <a:graphic>
          <a:graphicData uri="http://schemas.openxmlformats.org/drawingml/2006/table">
            <a:tbl>
              <a:tblPr firstRow="1" bandRow="1">
                <a:tableStyleId>{912C8C85-51F0-491E-9774-3900AFEF0FD7}</a:tableStyleId>
              </a:tblPr>
              <a:tblGrid>
                <a:gridCol w="2017183">
                  <a:extLst>
                    <a:ext uri="{9D8B030D-6E8A-4147-A177-3AD203B41FA5}">
                      <a16:colId xmlns:a16="http://schemas.microsoft.com/office/drawing/2014/main" val="1605334021"/>
                    </a:ext>
                  </a:extLst>
                </a:gridCol>
                <a:gridCol w="9197394">
                  <a:extLst>
                    <a:ext uri="{9D8B030D-6E8A-4147-A177-3AD203B41FA5}">
                      <a16:colId xmlns:a16="http://schemas.microsoft.com/office/drawing/2014/main" val="4178310525"/>
                    </a:ext>
                  </a:extLst>
                </a:gridCol>
              </a:tblGrid>
              <a:tr h="216024">
                <a:tc>
                  <a:txBody>
                    <a:bodyPr/>
                    <a:lstStyle/>
                    <a:p>
                      <a:pPr algn="ctr"/>
                      <a:r>
                        <a:rPr kumimoji="1" lang="ja-JP" altLang="en-US" sz="1600" b="0">
                          <a:solidFill>
                            <a:schemeClr val="tx1"/>
                          </a:solidFill>
                          <a:latin typeface="Meiryo UI" panose="020B0604030504040204" pitchFamily="50" charset="-128"/>
                          <a:ea typeface="Meiryo UI" panose="020B0604030504040204" pitchFamily="50" charset="-128"/>
                        </a:rPr>
                        <a:t>機能</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kumimoji="1" lang="ja-JP" altLang="en-US" sz="1600" b="0">
                          <a:solidFill>
                            <a:schemeClr val="tx1"/>
                          </a:solidFill>
                          <a:latin typeface="Meiryo UI" panose="020B0604030504040204" pitchFamily="50" charset="-128"/>
                          <a:ea typeface="Meiryo UI" panose="020B0604030504040204" pitchFamily="50" charset="-128"/>
                        </a:rPr>
                        <a:t>機能強化内容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3006566296"/>
                  </a:ext>
                </a:extLst>
              </a:tr>
              <a:tr h="0">
                <a:tc>
                  <a:txBody>
                    <a:bodyPr/>
                    <a:lstStyle/>
                    <a:p>
                      <a:r>
                        <a:rPr kumimoji="1" lang="ja-JP" altLang="en-US" sz="1600">
                          <a:latin typeface="Meiryo UI" panose="020B0604030504040204" pitchFamily="50" charset="-128"/>
                          <a:ea typeface="Meiryo UI" panose="020B0604030504040204" pitchFamily="50" charset="-128"/>
                        </a:rPr>
                        <a:t>その他・共通</a:t>
                      </a:r>
                      <a:endParaRPr kumimoji="1" lang="en-US" altLang="ja-JP" sz="1600">
                        <a:latin typeface="Meiryo UI" panose="020B0604030504040204" pitchFamily="50" charset="-128"/>
                        <a:ea typeface="Meiryo UI" panose="020B0604030504040204" pitchFamily="50" charset="-128"/>
                      </a:endParaRPr>
                    </a:p>
                    <a:p>
                      <a:r>
                        <a:rPr kumimoji="1" lang="en-US" altLang="ja-JP" sz="1600">
                          <a:latin typeface="Meiryo UI" panose="020B0604030504040204" pitchFamily="50" charset="-128"/>
                          <a:ea typeface="Meiryo UI" panose="020B0604030504040204" pitchFamily="50" charset="-128"/>
                        </a:rPr>
                        <a:t>(</a:t>
                      </a:r>
                      <a:r>
                        <a:rPr kumimoji="1" lang="ja-JP" altLang="en-US" sz="1600">
                          <a:latin typeface="Meiryo UI" panose="020B0604030504040204" pitchFamily="50" charset="-128"/>
                          <a:ea typeface="Meiryo UI" panose="020B0604030504040204" pitchFamily="50" charset="-128"/>
                        </a:rPr>
                        <a:t>続き</a:t>
                      </a:r>
                      <a:r>
                        <a:rPr kumimoji="1" lang="en-US" altLang="ja-JP" sz="1600">
                          <a:latin typeface="Meiryo UI" panose="020B0604030504040204" pitchFamily="50" charset="-128"/>
                          <a:ea typeface="Meiryo UI" panose="020B0604030504040204" pitchFamily="50" charset="-128"/>
                        </a:rPr>
                        <a:t>)</a:t>
                      </a:r>
                      <a:endParaRPr kumimoji="1" lang="ja-JP" altLang="en-US" sz="16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a:t>
                      </a:r>
                      <a:r>
                        <a:rPr kumimoji="1" lang="en-US" altLang="ja-JP" sz="1600">
                          <a:latin typeface="Meiryo UI" panose="020B0604030504040204" pitchFamily="50" charset="-128"/>
                          <a:ea typeface="Meiryo UI" panose="020B0604030504040204" pitchFamily="50" charset="-128"/>
                        </a:rPr>
                        <a:t>Apache HTTP Server 2.4</a:t>
                      </a:r>
                      <a:r>
                        <a:rPr kumimoji="1" lang="ja-JP" altLang="en-US" sz="1600">
                          <a:latin typeface="Meiryo UI" panose="020B0604030504040204" pitchFamily="50" charset="-128"/>
                          <a:ea typeface="Meiryo UI" panose="020B0604030504040204" pitchFamily="50" charset="-128"/>
                        </a:rPr>
                        <a:t>の脆弱性</a:t>
                      </a:r>
                      <a:r>
                        <a:rPr kumimoji="1" lang="en-US" altLang="ja-JP" sz="1600">
                          <a:latin typeface="Meiryo UI" panose="020B0604030504040204" pitchFamily="50" charset="-128"/>
                          <a:ea typeface="Meiryo UI" panose="020B0604030504040204" pitchFamily="50" charset="-128"/>
                        </a:rPr>
                        <a:t>(CVE-2024-38472,CVE-2024-38473,CVE-2024-38477)</a:t>
                      </a:r>
                      <a:r>
                        <a:rPr kumimoji="1" lang="ja-JP" altLang="en-US" sz="1600">
                          <a:latin typeface="Meiryo UI" panose="020B0604030504040204" pitchFamily="50" charset="-128"/>
                          <a:ea typeface="Meiryo UI" panose="020B0604030504040204" pitchFamily="50" charset="-128"/>
                        </a:rPr>
                        <a:t>に対する対応</a:t>
                      </a:r>
                      <a:r>
                        <a:rPr kumimoji="1" lang="en-US" altLang="ja-JP" sz="1600">
                          <a:latin typeface="Meiryo UI" panose="020B0604030504040204" pitchFamily="50" charset="-128"/>
                          <a:ea typeface="Meiryo UI" panose="020B0604030504040204" pitchFamily="50" charset="-128"/>
                        </a:rPr>
                        <a:t>(#38307)</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a:t>
                      </a:r>
                      <a:r>
                        <a:rPr kumimoji="1" lang="en-US" altLang="ja-JP" sz="1600">
                          <a:latin typeface="Meiryo UI" panose="020B0604030504040204" pitchFamily="50" charset="-128"/>
                          <a:ea typeface="Meiryo UI" panose="020B0604030504040204" pitchFamily="50" charset="-128"/>
                        </a:rPr>
                        <a:t>Apache HTTP Server 2.4</a:t>
                      </a:r>
                      <a:r>
                        <a:rPr kumimoji="1" lang="ja-JP" altLang="en-US" sz="1600">
                          <a:latin typeface="Meiryo UI" panose="020B0604030504040204" pitchFamily="50" charset="-128"/>
                          <a:ea typeface="Meiryo UI" panose="020B0604030504040204" pitchFamily="50" charset="-128"/>
                        </a:rPr>
                        <a:t>の脆弱性</a:t>
                      </a:r>
                      <a:r>
                        <a:rPr kumimoji="1" lang="en-US" altLang="ja-JP" sz="1600">
                          <a:latin typeface="Meiryo UI" panose="020B0604030504040204" pitchFamily="50" charset="-128"/>
                          <a:ea typeface="Meiryo UI" panose="020B0604030504040204" pitchFamily="50" charset="-128"/>
                        </a:rPr>
                        <a:t>(CVE-2024-40898)</a:t>
                      </a:r>
                      <a:r>
                        <a:rPr kumimoji="1" lang="ja-JP" altLang="en-US" sz="1600">
                          <a:latin typeface="Meiryo UI" panose="020B0604030504040204" pitchFamily="50" charset="-128"/>
                          <a:ea typeface="Meiryo UI" panose="020B0604030504040204" pitchFamily="50" charset="-128"/>
                        </a:rPr>
                        <a:t>に対する対応</a:t>
                      </a:r>
                      <a:r>
                        <a:rPr kumimoji="1" lang="en-US" altLang="ja-JP" sz="1600">
                          <a:latin typeface="Meiryo UI" panose="020B0604030504040204" pitchFamily="50" charset="-128"/>
                          <a:ea typeface="Meiryo UI" panose="020B0604030504040204" pitchFamily="50" charset="-128"/>
                        </a:rPr>
                        <a:t>(#38309)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52044943"/>
                  </a:ext>
                </a:extLst>
              </a:tr>
              <a:tr h="0">
                <a:tc>
                  <a:txBody>
                    <a:bodyPr/>
                    <a:lstStyle/>
                    <a:p>
                      <a:r>
                        <a:rPr kumimoji="1" lang="zh-TW" altLang="en-US" sz="1600">
                          <a:latin typeface="Meiryo UI" panose="020B0604030504040204" pitchFamily="50" charset="-128"/>
                          <a:ea typeface="Meiryo UI" panose="020B0604030504040204" pitchFamily="50" charset="-128"/>
                        </a:rPr>
                        <a:t>経費</a:t>
                      </a:r>
                      <a:r>
                        <a:rPr kumimoji="1" lang="en-US" altLang="zh-TW" sz="1600">
                          <a:latin typeface="Meiryo UI" panose="020B0604030504040204" pitchFamily="50" charset="-128"/>
                          <a:ea typeface="Meiryo UI" panose="020B0604030504040204" pitchFamily="50" charset="-128"/>
                        </a:rPr>
                        <a:t>)</a:t>
                      </a:r>
                      <a:r>
                        <a:rPr kumimoji="1" lang="zh-TW" altLang="en-US" sz="1600">
                          <a:latin typeface="Meiryo UI" panose="020B0604030504040204" pitchFamily="50" charset="-128"/>
                          <a:ea typeface="Meiryo UI" panose="020B0604030504040204" pitchFamily="50" charset="-128"/>
                        </a:rPr>
                        <a:t>購入申請精算</a:t>
                      </a:r>
                      <a:endParaRPr kumimoji="1" lang="ja-JP" altLang="en-US" sz="16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600">
                          <a:latin typeface="Meiryo UI" panose="020B0604030504040204" pitchFamily="50" charset="-128"/>
                          <a:ea typeface="Meiryo UI" panose="020B0604030504040204" pitchFamily="50" charset="-128"/>
                        </a:rPr>
                        <a:t>・明細種別が</a:t>
                      </a:r>
                      <a:r>
                        <a:rPr kumimoji="1" lang="en-US" altLang="ja-JP" sz="1600">
                          <a:latin typeface="Meiryo UI" panose="020B0604030504040204" pitchFamily="50" charset="-128"/>
                          <a:ea typeface="Meiryo UI" panose="020B0604030504040204" pitchFamily="50" charset="-128"/>
                        </a:rPr>
                        <a:t>1</a:t>
                      </a:r>
                      <a:r>
                        <a:rPr kumimoji="1" lang="ja-JP" altLang="en-US" sz="1600">
                          <a:latin typeface="Meiryo UI" panose="020B0604030504040204" pitchFamily="50" charset="-128"/>
                          <a:ea typeface="Meiryo UI" panose="020B0604030504040204" pitchFamily="50" charset="-128"/>
                        </a:rPr>
                        <a:t>階層の設定の場合、購入精算・接待精算の明細入力画面を開くと「領収書」ラジオボタンが明細種別の設定に関わらず未選択の状態になる</a:t>
                      </a:r>
                      <a:r>
                        <a:rPr kumimoji="1" lang="en-US" altLang="ja-JP" sz="1600">
                          <a:latin typeface="Meiryo UI" panose="020B0604030504040204" pitchFamily="50" charset="-128"/>
                          <a:ea typeface="Meiryo UI" panose="020B0604030504040204" pitchFamily="50" charset="-128"/>
                        </a:rPr>
                        <a:t>(#36789)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45278331"/>
                  </a:ext>
                </a:extLst>
              </a:tr>
              <a:tr h="0">
                <a:tc>
                  <a:txBody>
                    <a:bodyPr/>
                    <a:lstStyle/>
                    <a:p>
                      <a:r>
                        <a:rPr kumimoji="1" lang="zh-TW" altLang="en-US" sz="1600">
                          <a:latin typeface="Meiryo UI" panose="020B0604030504040204" pitchFamily="50" charset="-128"/>
                          <a:ea typeface="Meiryo UI" panose="020B0604030504040204" pitchFamily="50" charset="-128"/>
                        </a:rPr>
                        <a:t>経費</a:t>
                      </a:r>
                      <a:r>
                        <a:rPr kumimoji="1" lang="en-US" altLang="zh-TW" sz="1600">
                          <a:latin typeface="Meiryo UI" panose="020B0604030504040204" pitchFamily="50" charset="-128"/>
                          <a:ea typeface="Meiryo UI" panose="020B0604030504040204" pitchFamily="50" charset="-128"/>
                        </a:rPr>
                        <a:t>)</a:t>
                      </a:r>
                      <a:r>
                        <a:rPr kumimoji="1" lang="zh-TW" altLang="en-US" sz="1600">
                          <a:latin typeface="Meiryo UI" panose="020B0604030504040204" pitchFamily="50" charset="-128"/>
                          <a:ea typeface="Meiryo UI" panose="020B0604030504040204" pitchFamily="50" charset="-128"/>
                        </a:rPr>
                        <a:t>経理業務</a:t>
                      </a:r>
                      <a:endParaRPr kumimoji="1" lang="ja-JP" altLang="en-US" sz="16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600">
                          <a:latin typeface="Meiryo UI" panose="020B0604030504040204" pitchFamily="50" charset="-128"/>
                          <a:ea typeface="Meiryo UI" panose="020B0604030504040204" pitchFamily="50" charset="-128"/>
                        </a:rPr>
                        <a:t>・経費精算機能の経理確認で差戻しを行うと、次に表示される案件の「支払予定日」などの入力欄に、差戻した案件の情報が表示される</a:t>
                      </a:r>
                      <a:r>
                        <a:rPr kumimoji="1" lang="en-US" altLang="ja-JP" sz="1600">
                          <a:latin typeface="Meiryo UI" panose="020B0604030504040204" pitchFamily="50" charset="-128"/>
                          <a:ea typeface="Meiryo UI" panose="020B0604030504040204" pitchFamily="50" charset="-128"/>
                        </a:rPr>
                        <a:t>(#37208)</a:t>
                      </a:r>
                      <a:r>
                        <a:rPr kumimoji="1" lang="ja-JP" altLang="en-US" sz="1600" b="0" kern="1200">
                          <a:solidFill>
                            <a:schemeClr val="tx1"/>
                          </a:solidFill>
                          <a:effectLst/>
                          <a:latin typeface="Meiryo UI" panose="020B0604030504040204" pitchFamily="50" charset="-128"/>
                          <a:ea typeface="Meiryo UI" panose="020B0604030504040204" pitchFamily="50" charset="-128"/>
                          <a:cs typeface="+mn-cs"/>
                        </a:rPr>
                        <a:t> </a:t>
                      </a:r>
                      <a:r>
                        <a:rPr kumimoji="1" lang="en-US" altLang="ja-JP" sz="1600" b="0" kern="1200">
                          <a:solidFill>
                            <a:srgbClr val="FF0000"/>
                          </a:solidFill>
                          <a:effectLst/>
                          <a:latin typeface="Meiryo UI" panose="020B0604030504040204" pitchFamily="50" charset="-128"/>
                          <a:ea typeface="Meiryo UI" panose="020B0604030504040204" pitchFamily="50" charset="-128"/>
                          <a:cs typeface="+mn-cs"/>
                        </a:rPr>
                        <a:t>※</a:t>
                      </a:r>
                      <a:r>
                        <a:rPr kumimoji="1" lang="ja-JP" altLang="en-US" sz="1600" b="0" kern="1200">
                          <a:solidFill>
                            <a:srgbClr val="FF0000"/>
                          </a:solidFill>
                          <a:effectLst/>
                          <a:latin typeface="Meiryo UI" panose="020B0604030504040204" pitchFamily="50" charset="-128"/>
                          <a:ea typeface="Meiryo UI" panose="020B0604030504040204" pitchFamily="50" charset="-128"/>
                          <a:cs typeface="+mn-cs"/>
                        </a:rPr>
                        <a:t>留意事項は</a:t>
                      </a:r>
                      <a:r>
                        <a:rPr kumimoji="1" lang="en-US" altLang="ja-JP" sz="1600" b="0" kern="1200">
                          <a:solidFill>
                            <a:srgbClr val="FF0000"/>
                          </a:solidFill>
                          <a:effectLst/>
                          <a:latin typeface="Meiryo UI" panose="020B0604030504040204" pitchFamily="50" charset="-128"/>
                          <a:ea typeface="Meiryo UI" panose="020B0604030504040204" pitchFamily="50" charset="-128"/>
                          <a:cs typeface="+mn-cs"/>
                        </a:rPr>
                        <a:t>33</a:t>
                      </a:r>
                      <a:r>
                        <a:rPr kumimoji="1" lang="ja-JP" altLang="en-US" sz="1600" b="0" kern="1200">
                          <a:solidFill>
                            <a:srgbClr val="FF0000"/>
                          </a:solidFill>
                          <a:effectLst/>
                          <a:latin typeface="Meiryo UI" panose="020B0604030504040204" pitchFamily="50" charset="-128"/>
                          <a:ea typeface="Meiryo UI" panose="020B0604030504040204" pitchFamily="50" charset="-128"/>
                          <a:cs typeface="+mn-cs"/>
                        </a:rPr>
                        <a:t>ページを参照ください</a:t>
                      </a:r>
                      <a:endParaRPr kumimoji="1" lang="en-US" altLang="ja-JP" sz="1600">
                        <a:solidFill>
                          <a:srgbClr val="FF0000"/>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13688884"/>
                  </a:ext>
                </a:extLst>
              </a:tr>
              <a:tr h="0">
                <a:tc>
                  <a:txBody>
                    <a:bodyPr/>
                    <a:lstStyle/>
                    <a:p>
                      <a:r>
                        <a:rPr kumimoji="1" lang="ja-JP" altLang="en-US" sz="1600">
                          <a:latin typeface="Meiryo UI" panose="020B0604030504040204" pitchFamily="50" charset="-128"/>
                          <a:ea typeface="Meiryo UI" panose="020B0604030504040204" pitchFamily="50" charset="-128"/>
                        </a:rPr>
                        <a:t>経費</a:t>
                      </a:r>
                      <a:r>
                        <a:rPr kumimoji="1" lang="en-US" altLang="ja-JP" sz="1600">
                          <a:latin typeface="Meiryo UI" panose="020B0604030504040204" pitchFamily="50" charset="-128"/>
                          <a:ea typeface="Meiryo UI" panose="020B0604030504040204" pitchFamily="50" charset="-128"/>
                        </a:rPr>
                        <a:t>)</a:t>
                      </a:r>
                      <a:r>
                        <a:rPr kumimoji="1" lang="ja-JP" altLang="en-US" sz="1600">
                          <a:latin typeface="Meiryo UI" panose="020B0604030504040204" pitchFamily="50" charset="-128"/>
                          <a:ea typeface="Meiryo UI" panose="020B0604030504040204" pitchFamily="50" charset="-128"/>
                        </a:rPr>
                        <a:t>その他・共通</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・取込処理などで、処理に時間がかかった場合にトランザクションタイムアウトが発生する</a:t>
                      </a:r>
                      <a:r>
                        <a:rPr kumimoji="1" lang="en-US" altLang="ja-JP" sz="1600">
                          <a:latin typeface="Meiryo UI" panose="020B0604030504040204" pitchFamily="50" charset="-128"/>
                          <a:ea typeface="Meiryo UI" panose="020B0604030504040204" pitchFamily="50" charset="-128"/>
                        </a:rPr>
                        <a:t>(#35958)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15171677"/>
                  </a:ext>
                </a:extLst>
              </a:tr>
              <a:tr h="0">
                <a:tc>
                  <a:txBody>
                    <a:bodyPr/>
                    <a:lstStyle/>
                    <a:p>
                      <a:r>
                        <a:rPr kumimoji="1" lang="ja-JP" altLang="en-US" sz="1600">
                          <a:latin typeface="Meiryo UI" panose="020B0604030504040204" pitchFamily="50" charset="-128"/>
                          <a:ea typeface="Meiryo UI" panose="020B0604030504040204" pitchFamily="50" charset="-128"/>
                        </a:rPr>
                        <a:t>経費</a:t>
                      </a:r>
                      <a:r>
                        <a:rPr kumimoji="1" lang="en-US" altLang="ja-JP" sz="1600">
                          <a:latin typeface="Meiryo UI" panose="020B0604030504040204" pitchFamily="50" charset="-128"/>
                          <a:ea typeface="Meiryo UI" panose="020B0604030504040204" pitchFamily="50" charset="-128"/>
                        </a:rPr>
                        <a:t>)</a:t>
                      </a:r>
                      <a:r>
                        <a:rPr kumimoji="1" lang="ja-JP" altLang="en-US" sz="1600">
                          <a:latin typeface="Meiryo UI" panose="020B0604030504040204" pitchFamily="50" charset="-128"/>
                          <a:ea typeface="Meiryo UI" panose="020B0604030504040204" pitchFamily="50" charset="-128"/>
                        </a:rPr>
                        <a:t>システム設定</a:t>
                      </a:r>
                      <a:r>
                        <a:rPr kumimoji="1" lang="en-US" altLang="ja-JP" sz="1600">
                          <a:latin typeface="Meiryo UI" panose="020B0604030504040204" pitchFamily="50" charset="-128"/>
                          <a:ea typeface="Meiryo UI" panose="020B0604030504040204" pitchFamily="50" charset="-128"/>
                        </a:rPr>
                        <a:t>(</a:t>
                      </a:r>
                      <a:r>
                        <a:rPr kumimoji="1" lang="ja-JP" altLang="en-US" sz="1600">
                          <a:latin typeface="Meiryo UI" panose="020B0604030504040204" pitchFamily="50" charset="-128"/>
                          <a:ea typeface="Meiryo UI" panose="020B0604030504040204" pitchFamily="50" charset="-128"/>
                        </a:rPr>
                        <a:t>その他</a:t>
                      </a:r>
                      <a:r>
                        <a:rPr kumimoji="1" lang="en-US" altLang="ja-JP" sz="1600">
                          <a:latin typeface="Meiryo UI" panose="020B0604030504040204" pitchFamily="50" charset="-128"/>
                          <a:ea typeface="Meiryo UI" panose="020B0604030504040204" pitchFamily="50" charset="-128"/>
                        </a:rPr>
                        <a:t>)</a:t>
                      </a:r>
                      <a:endParaRPr kumimoji="1" lang="ja-JP" altLang="en-US" sz="16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a:latin typeface="Meiryo UI" panose="020B0604030504040204" pitchFamily="50" charset="-128"/>
                          <a:ea typeface="Meiryo UI" panose="020B0604030504040204" pitchFamily="50" charset="-128"/>
                        </a:rPr>
                        <a:t>・マスターインポートユーティリティによるプロジェクト登録または銀行登録を「現在データを全件置換」で実行すると既存のデータの件数が多い場合に時間がかかる</a:t>
                      </a:r>
                      <a:r>
                        <a:rPr kumimoji="1" lang="en-US" altLang="ja-JP" sz="1600">
                          <a:latin typeface="Meiryo UI" panose="020B0604030504040204" pitchFamily="50" charset="-128"/>
                          <a:ea typeface="Meiryo UI" panose="020B0604030504040204" pitchFamily="50" charset="-128"/>
                        </a:rPr>
                        <a:t>(#37121)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37504578"/>
                  </a:ext>
                </a:extLst>
              </a:tr>
            </a:tbl>
          </a:graphicData>
        </a:graphic>
      </p:graphicFrame>
    </p:spTree>
    <p:extLst>
      <p:ext uri="{BB962C8B-B14F-4D97-AF65-F5344CB8AC3E}">
        <p14:creationId xmlns:p14="http://schemas.microsoft.com/office/powerpoint/2010/main" val="10095854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フッター プレースホルダー 6">
            <a:extLst>
              <a:ext uri="{FF2B5EF4-FFF2-40B4-BE49-F238E27FC236}">
                <a16:creationId xmlns:a16="http://schemas.microsoft.com/office/drawing/2014/main" id="{FC0605F2-C3CE-47DC-BC92-DE886DB6C946}"/>
              </a:ext>
            </a:extLst>
          </p:cNvPr>
          <p:cNvSpPr>
            <a:spLocks noGrp="1"/>
          </p:cNvSpPr>
          <p:nvPr>
            <p:ph type="ftr" sz="quarter" idx="4294967295"/>
          </p:nvPr>
        </p:nvSpPr>
        <p:spPr>
          <a:xfrm>
            <a:off x="4218260" y="6356350"/>
            <a:ext cx="4114800" cy="365125"/>
          </a:xfrm>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B4D0A42E-A8EC-4AA9-99CC-0988BCE9B592}"/>
              </a:ext>
            </a:extLst>
          </p:cNvPr>
          <p:cNvSpPr>
            <a:spLocks noGrp="1"/>
          </p:cNvSpPr>
          <p:nvPr>
            <p:ph type="sldNum" sz="quarter" idx="4294967295"/>
          </p:nvPr>
        </p:nvSpPr>
        <p:spPr>
          <a:xfrm>
            <a:off x="838900" y="6356350"/>
            <a:ext cx="930275" cy="369888"/>
          </a:xfrm>
        </p:spPr>
        <p:txBody>
          <a:bodyPr/>
          <a:lstStyle/>
          <a:p>
            <a:fld id="{EA9BEE3E-AB6A-470B-94EF-94806EC83E93}" type="slidenum">
              <a:rPr kumimoji="1" lang="ja-JP" altLang="en-US" smtClean="0"/>
              <a:t>42</a:t>
            </a:fld>
            <a:endParaRPr kumimoji="1" lang="ja-JP" altLang="en-US"/>
          </a:p>
        </p:txBody>
      </p:sp>
      <p:sp>
        <p:nvSpPr>
          <p:cNvPr id="5" name="タイトル 4">
            <a:extLst>
              <a:ext uri="{FF2B5EF4-FFF2-40B4-BE49-F238E27FC236}">
                <a16:creationId xmlns:a16="http://schemas.microsoft.com/office/drawing/2014/main" id="{7BF8A4BD-6E45-42F6-9E72-3213943F6450}"/>
              </a:ext>
            </a:extLst>
          </p:cNvPr>
          <p:cNvSpPr>
            <a:spLocks noGrp="1"/>
          </p:cNvSpPr>
          <p:nvPr>
            <p:ph type="ctrTitle"/>
          </p:nvPr>
        </p:nvSpPr>
        <p:spPr>
          <a:xfrm>
            <a:off x="0" y="641684"/>
            <a:ext cx="12192000" cy="5714665"/>
          </a:xfrm>
        </p:spPr>
        <p:txBody>
          <a:bodyPr anchor="ctr"/>
          <a:lstStyle/>
          <a:p>
            <a:pPr>
              <a:lnSpc>
                <a:spcPct val="150000"/>
              </a:lnSpc>
            </a:pPr>
            <a:r>
              <a:rPr lang="ja-JP" altLang="en-US" sz="4800"/>
              <a:t>“チーム </a:t>
            </a:r>
            <a:r>
              <a:rPr lang="en-US" altLang="ja-JP" sz="4800"/>
              <a:t>POWER EGG”</a:t>
            </a:r>
            <a:r>
              <a:rPr lang="ja-JP" altLang="en-US" sz="4800"/>
              <a:t>は</a:t>
            </a:r>
            <a:br>
              <a:rPr lang="ja-JP" altLang="en-US" sz="4800"/>
            </a:br>
            <a:r>
              <a:rPr lang="ja-JP" altLang="en-US" sz="4800"/>
              <a:t>お客様に喜んでもらうために、</a:t>
            </a:r>
            <a:br>
              <a:rPr lang="ja-JP" altLang="en-US" sz="4800"/>
            </a:br>
            <a:r>
              <a:rPr lang="ja-JP" altLang="en-US" sz="4800"/>
              <a:t>　　「安</a:t>
            </a:r>
            <a:r>
              <a:rPr lang="en-US" altLang="ja-JP" sz="4800"/>
              <a:t>(</a:t>
            </a:r>
            <a:r>
              <a:rPr lang="ja-JP" altLang="en-US" sz="4800"/>
              <a:t>心）信</a:t>
            </a:r>
            <a:r>
              <a:rPr lang="en-US" altLang="ja-JP" sz="4800"/>
              <a:t>(</a:t>
            </a:r>
            <a:r>
              <a:rPr lang="ja-JP" altLang="en-US" sz="4800"/>
              <a:t>頼</a:t>
            </a:r>
            <a:r>
              <a:rPr lang="en-US" altLang="ja-JP" sz="4800"/>
              <a:t>)</a:t>
            </a:r>
            <a:r>
              <a:rPr lang="ja-JP" altLang="en-US" sz="4800"/>
              <a:t>」できる製品・</a:t>
            </a:r>
            <a:br>
              <a:rPr lang="ja-JP" altLang="en-US" sz="4800"/>
            </a:br>
            <a:r>
              <a:rPr lang="ja-JP" altLang="en-US" sz="4800"/>
              <a:t>サービスをみんなで提供し続けます！　</a:t>
            </a:r>
          </a:p>
        </p:txBody>
      </p:sp>
    </p:spTree>
    <p:extLst>
      <p:ext uri="{BB962C8B-B14F-4D97-AF65-F5344CB8AC3E}">
        <p14:creationId xmlns:p14="http://schemas.microsoft.com/office/powerpoint/2010/main" val="38121689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ED7286-BF89-5B47-2785-FA7D32060CA4}"/>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83BBE835-858F-FC22-6F89-A05BB110C2F7}"/>
              </a:ext>
            </a:extLst>
          </p:cNvPr>
          <p:cNvSpPr>
            <a:spLocks noGrp="1"/>
          </p:cNvSpPr>
          <p:nvPr>
            <p:ph type="title"/>
          </p:nvPr>
        </p:nvSpPr>
        <p:spPr/>
        <p:txBody>
          <a:bodyPr>
            <a:normAutofit/>
          </a:bodyPr>
          <a:lstStyle/>
          <a:p>
            <a:r>
              <a:rPr lang="en-US" altLang="ja-JP"/>
              <a:t>1.</a:t>
            </a:r>
            <a:r>
              <a:rPr lang="ja-JP" altLang="en-US"/>
              <a:t>機能強化ポイント</a:t>
            </a:r>
            <a:endParaRPr kumimoji="1" lang="ja-JP" altLang="en-US"/>
          </a:p>
        </p:txBody>
      </p:sp>
      <p:sp>
        <p:nvSpPr>
          <p:cNvPr id="7" name="フッター プレースホルダー 6">
            <a:extLst>
              <a:ext uri="{FF2B5EF4-FFF2-40B4-BE49-F238E27FC236}">
                <a16:creationId xmlns:a16="http://schemas.microsoft.com/office/drawing/2014/main" id="{5CDE9E4C-3B68-536C-7FAA-8CCD7E933322}"/>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77C2D662-3674-F1CD-81D8-1D477ADB0298}"/>
              </a:ext>
            </a:extLst>
          </p:cNvPr>
          <p:cNvSpPr>
            <a:spLocks noGrp="1"/>
          </p:cNvSpPr>
          <p:nvPr>
            <p:ph type="sldNum" sz="quarter" idx="12"/>
          </p:nvPr>
        </p:nvSpPr>
        <p:spPr/>
        <p:txBody>
          <a:bodyPr/>
          <a:lstStyle/>
          <a:p>
            <a:fld id="{EA9BEE3E-AB6A-470B-94EF-94806EC83E93}" type="slidenum">
              <a:rPr kumimoji="1" lang="ja-JP" altLang="en-US" smtClean="0"/>
              <a:t>4</a:t>
            </a:fld>
            <a:endParaRPr kumimoji="1" lang="ja-JP" altLang="en-US"/>
          </a:p>
        </p:txBody>
      </p:sp>
      <p:sp>
        <p:nvSpPr>
          <p:cNvPr id="9" name="Text Box 68">
            <a:extLst>
              <a:ext uri="{FF2B5EF4-FFF2-40B4-BE49-F238E27FC236}">
                <a16:creationId xmlns:a16="http://schemas.microsoft.com/office/drawing/2014/main" id="{8602633A-DBF5-C9E6-6DDE-34F3E7E807F4}"/>
              </a:ext>
            </a:extLst>
          </p:cNvPr>
          <p:cNvSpPr txBox="1">
            <a:spLocks noChangeArrowheads="1"/>
          </p:cNvSpPr>
          <p:nvPr/>
        </p:nvSpPr>
        <p:spPr bwMode="auto">
          <a:xfrm>
            <a:off x="535964" y="925936"/>
            <a:ext cx="4546886" cy="523220"/>
          </a:xfrm>
          <a:prstGeom prst="rect">
            <a:avLst/>
          </a:prstGeom>
          <a:noFill/>
          <a:ln>
            <a:noFill/>
          </a:ln>
          <a:effectLst/>
        </p:spPr>
        <p:txBody>
          <a:bodyPr wrap="none">
            <a:spAutoFit/>
          </a:bodyPr>
          <a:lstStyle>
            <a:lvl1pPr marL="271463" indent="-271463">
              <a:defRPr>
                <a:solidFill>
                  <a:schemeClr val="tx1"/>
                </a:solidFill>
                <a:latin typeface="Arial" charset="0"/>
              </a:defRPr>
            </a:lvl1pPr>
            <a:lvl2pPr marL="541338">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marL="457200" indent="-457200" eaLnBrk="1" hangingPunct="1">
              <a:spcBef>
                <a:spcPct val="50000"/>
              </a:spcBef>
              <a:buClr>
                <a:srgbClr val="FF3300"/>
              </a:buClr>
              <a:buFont typeface="Wingdings" panose="05000000000000000000" pitchFamily="2" charset="2"/>
              <a:buChar char="n"/>
              <a:defRPr/>
            </a:pPr>
            <a:r>
              <a:rPr lang="en-US" altLang="ja-JP" sz="28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rPr>
              <a:t>Web</a:t>
            </a:r>
            <a:r>
              <a:rPr lang="ja-JP" altLang="en-US" sz="28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rPr>
              <a:t>データベース機能強化</a:t>
            </a:r>
          </a:p>
        </p:txBody>
      </p:sp>
      <p:sp>
        <p:nvSpPr>
          <p:cNvPr id="10" name="正方形/長方形 3">
            <a:extLst>
              <a:ext uri="{FF2B5EF4-FFF2-40B4-BE49-F238E27FC236}">
                <a16:creationId xmlns:a16="http://schemas.microsoft.com/office/drawing/2014/main" id="{548F6FAE-A8EF-286C-99E4-CC1A58D522A9}"/>
              </a:ext>
            </a:extLst>
          </p:cNvPr>
          <p:cNvSpPr>
            <a:spLocks noChangeArrowheads="1"/>
          </p:cNvSpPr>
          <p:nvPr/>
        </p:nvSpPr>
        <p:spPr bwMode="auto">
          <a:xfrm>
            <a:off x="535964" y="1361050"/>
            <a:ext cx="10968067" cy="1940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kumimoji="1" sz="1600">
                <a:solidFill>
                  <a:schemeClr val="tx1"/>
                </a:solidFill>
                <a:latin typeface="Arial" panose="020B0604020202020204" pitchFamily="34" charset="0"/>
                <a:ea typeface="ＭＳ Ｐゴシック" panose="020B0600070205080204" pitchFamily="50" charset="-128"/>
              </a:defRPr>
            </a:lvl1pPr>
            <a:lvl2pPr marL="857250" indent="-457200">
              <a:defRPr kumimoji="1" sz="1600">
                <a:solidFill>
                  <a:schemeClr val="tx1"/>
                </a:solidFill>
                <a:latin typeface="Arial" panose="020B0604020202020204" pitchFamily="34" charset="0"/>
                <a:ea typeface="ＭＳ Ｐゴシック" panose="020B0600070205080204" pitchFamily="50" charset="-128"/>
              </a:defRPr>
            </a:lvl2pPr>
            <a:lvl3pPr marL="1257300" indent="-4572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marL="914400" lvl="1" indent="-514350">
              <a:lnSpc>
                <a:spcPct val="150000"/>
              </a:lnSpc>
              <a:buClr>
                <a:srgbClr val="002060"/>
              </a:buClr>
              <a:buFont typeface="+mj-ea"/>
              <a:buAutoNum type="circleNumDbPlain"/>
            </a:pPr>
            <a:r>
              <a:rPr lang="ja-JP" altLang="en-US" sz="2800">
                <a:solidFill>
                  <a:schemeClr val="tx2"/>
                </a:solidFill>
                <a:latin typeface="Meiryo UI" panose="020B0604030504040204" pitchFamily="50" charset="-128"/>
                <a:ea typeface="Meiryo UI" panose="020B0604030504040204" pitchFamily="50" charset="-128"/>
              </a:rPr>
              <a:t>生成された通知データの内容をデータベース管理者が確認可能に</a:t>
            </a:r>
            <a:endParaRPr lang="en-US" altLang="ja-JP" sz="2800">
              <a:solidFill>
                <a:schemeClr val="tx2"/>
              </a:solidFill>
              <a:latin typeface="Meiryo UI" panose="020B0604030504040204" pitchFamily="50" charset="-128"/>
              <a:ea typeface="Meiryo UI" panose="020B0604030504040204" pitchFamily="50" charset="-128"/>
            </a:endParaRPr>
          </a:p>
          <a:p>
            <a:pPr marL="914400" lvl="1" indent="-514350">
              <a:lnSpc>
                <a:spcPct val="150000"/>
              </a:lnSpc>
              <a:buClr>
                <a:srgbClr val="002060"/>
              </a:buClr>
              <a:buFont typeface="+mj-ea"/>
              <a:buAutoNum type="circleNumDbPlain"/>
            </a:pPr>
            <a:r>
              <a:rPr lang="ja-JP" altLang="en-US" sz="2800">
                <a:solidFill>
                  <a:schemeClr val="tx2"/>
                </a:solidFill>
                <a:latin typeface="Meiryo UI" panose="020B0604030504040204" pitchFamily="50" charset="-128"/>
                <a:ea typeface="Meiryo UI" panose="020B0604030504040204" pitchFamily="50" charset="-128"/>
              </a:rPr>
              <a:t>変更履歴を使用する</a:t>
            </a:r>
            <a:r>
              <a:rPr lang="en-US" altLang="ja-JP" sz="2800">
                <a:solidFill>
                  <a:schemeClr val="tx2"/>
                </a:solidFill>
                <a:latin typeface="Meiryo UI" panose="020B0604030504040204" pitchFamily="50" charset="-128"/>
                <a:ea typeface="Meiryo UI" panose="020B0604030504040204" pitchFamily="50" charset="-128"/>
              </a:rPr>
              <a:t>/</a:t>
            </a:r>
            <a:r>
              <a:rPr lang="ja-JP" altLang="en-US" sz="2800">
                <a:solidFill>
                  <a:schemeClr val="tx2"/>
                </a:solidFill>
                <a:latin typeface="Meiryo UI" panose="020B0604030504040204" pitchFamily="50" charset="-128"/>
                <a:ea typeface="Meiryo UI" panose="020B0604030504040204" pitchFamily="50" charset="-128"/>
              </a:rPr>
              <a:t>使用しないが設定可能に</a:t>
            </a:r>
            <a:endParaRPr lang="en-US" altLang="ja-JP" sz="2800">
              <a:solidFill>
                <a:schemeClr val="tx2"/>
              </a:solidFill>
              <a:latin typeface="Meiryo UI" panose="020B0604030504040204" pitchFamily="50" charset="-128"/>
              <a:ea typeface="Meiryo UI" panose="020B0604030504040204" pitchFamily="50" charset="-128"/>
            </a:endParaRPr>
          </a:p>
          <a:p>
            <a:pPr marL="914400" lvl="1" indent="-514350">
              <a:lnSpc>
                <a:spcPct val="150000"/>
              </a:lnSpc>
              <a:buClr>
                <a:srgbClr val="002060"/>
              </a:buClr>
              <a:buFont typeface="+mj-ea"/>
              <a:buAutoNum type="circleNumDbPlain"/>
            </a:pPr>
            <a:r>
              <a:rPr lang="ja-JP" altLang="en-US" sz="2800">
                <a:solidFill>
                  <a:schemeClr val="tx2"/>
                </a:solidFill>
                <a:latin typeface="Meiryo UI" panose="020B0604030504040204" pitchFamily="50" charset="-128"/>
                <a:ea typeface="Meiryo UI" panose="020B0604030504040204" pitchFamily="50" charset="-128"/>
              </a:rPr>
              <a:t>横断検索で全フォルダを対象に検索の検索結果一覧の表示順を改善</a:t>
            </a:r>
            <a:endParaRPr lang="en-US" altLang="ja-JP" sz="2800">
              <a:solidFill>
                <a:schemeClr val="tx2"/>
              </a:solidFill>
              <a:latin typeface="Meiryo UI" panose="020B0604030504040204" pitchFamily="50" charset="-128"/>
              <a:ea typeface="Meiryo UI" panose="020B0604030504040204" pitchFamily="50" charset="-128"/>
            </a:endParaRPr>
          </a:p>
        </p:txBody>
      </p:sp>
      <p:sp>
        <p:nvSpPr>
          <p:cNvPr id="4" name="Text Box 68">
            <a:extLst>
              <a:ext uri="{FF2B5EF4-FFF2-40B4-BE49-F238E27FC236}">
                <a16:creationId xmlns:a16="http://schemas.microsoft.com/office/drawing/2014/main" id="{1A65B547-38DB-7F6E-18EB-9E2B393E8750}"/>
              </a:ext>
            </a:extLst>
          </p:cNvPr>
          <p:cNvSpPr txBox="1">
            <a:spLocks noChangeArrowheads="1"/>
          </p:cNvSpPr>
          <p:nvPr/>
        </p:nvSpPr>
        <p:spPr bwMode="auto">
          <a:xfrm>
            <a:off x="535964" y="3705383"/>
            <a:ext cx="3690434" cy="523220"/>
          </a:xfrm>
          <a:prstGeom prst="rect">
            <a:avLst/>
          </a:prstGeom>
          <a:noFill/>
          <a:ln>
            <a:noFill/>
          </a:ln>
          <a:effectLst/>
        </p:spPr>
        <p:txBody>
          <a:bodyPr wrap="none">
            <a:spAutoFit/>
          </a:bodyPr>
          <a:lstStyle>
            <a:lvl1pPr marL="271463" indent="-271463">
              <a:defRPr>
                <a:solidFill>
                  <a:schemeClr val="tx1"/>
                </a:solidFill>
                <a:latin typeface="Arial" charset="0"/>
              </a:defRPr>
            </a:lvl1pPr>
            <a:lvl2pPr marL="541338">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marL="457200" indent="-457200" eaLnBrk="1" hangingPunct="1">
              <a:spcBef>
                <a:spcPct val="50000"/>
              </a:spcBef>
              <a:buClr>
                <a:srgbClr val="FF3300"/>
              </a:buClr>
              <a:buFont typeface="Wingdings" panose="05000000000000000000" pitchFamily="2" charset="2"/>
              <a:buChar char="n"/>
              <a:defRPr/>
            </a:pPr>
            <a:r>
              <a:rPr lang="ja-JP" altLang="en-US" sz="28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rPr>
              <a:t>ワークフロー機能強化</a:t>
            </a:r>
          </a:p>
        </p:txBody>
      </p:sp>
      <p:sp>
        <p:nvSpPr>
          <p:cNvPr id="5" name="正方形/長方形 3">
            <a:extLst>
              <a:ext uri="{FF2B5EF4-FFF2-40B4-BE49-F238E27FC236}">
                <a16:creationId xmlns:a16="http://schemas.microsoft.com/office/drawing/2014/main" id="{A5DC5BBD-5FDC-EE34-6CC3-36726739D4D1}"/>
              </a:ext>
            </a:extLst>
          </p:cNvPr>
          <p:cNvSpPr>
            <a:spLocks noChangeArrowheads="1"/>
          </p:cNvSpPr>
          <p:nvPr/>
        </p:nvSpPr>
        <p:spPr bwMode="auto">
          <a:xfrm>
            <a:off x="535965" y="4131262"/>
            <a:ext cx="11120072" cy="1940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kumimoji="1" sz="1600">
                <a:solidFill>
                  <a:schemeClr val="tx1"/>
                </a:solidFill>
                <a:latin typeface="Arial" panose="020B0604020202020204" pitchFamily="34" charset="0"/>
                <a:ea typeface="ＭＳ Ｐゴシック" panose="020B0600070205080204" pitchFamily="50" charset="-128"/>
              </a:defRPr>
            </a:lvl1pPr>
            <a:lvl2pPr marL="857250" indent="-457200">
              <a:defRPr kumimoji="1" sz="1600">
                <a:solidFill>
                  <a:schemeClr val="tx1"/>
                </a:solidFill>
                <a:latin typeface="Arial" panose="020B0604020202020204" pitchFamily="34" charset="0"/>
                <a:ea typeface="ＭＳ Ｐゴシック" panose="020B0600070205080204" pitchFamily="50" charset="-128"/>
              </a:defRPr>
            </a:lvl2pPr>
            <a:lvl3pPr marL="1257300" indent="-4572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marL="914400" lvl="1" indent="-514350">
              <a:lnSpc>
                <a:spcPct val="150000"/>
              </a:lnSpc>
              <a:buClr>
                <a:srgbClr val="002060"/>
              </a:buClr>
              <a:buFont typeface="+mj-ea"/>
              <a:buAutoNum type="circleNumDbPlain"/>
            </a:pPr>
            <a:r>
              <a:rPr lang="ja-JP" altLang="en-US" sz="2800">
                <a:solidFill>
                  <a:schemeClr val="tx2"/>
                </a:solidFill>
                <a:latin typeface="Meiryo UI" panose="020B0604030504040204" pitchFamily="50" charset="-128"/>
                <a:ea typeface="Meiryo UI" panose="020B0604030504040204" pitchFamily="50" charset="-128"/>
              </a:rPr>
              <a:t>代行依頼の予約設定が可能に</a:t>
            </a:r>
            <a:r>
              <a:rPr lang="en-US" altLang="ja-JP" sz="2800">
                <a:solidFill>
                  <a:schemeClr val="tx2"/>
                </a:solidFill>
                <a:latin typeface="Meiryo UI" panose="020B0604030504040204" pitchFamily="50" charset="-128"/>
                <a:ea typeface="Meiryo UI" panose="020B0604030504040204" pitchFamily="50" charset="-128"/>
              </a:rPr>
              <a:t>/</a:t>
            </a:r>
            <a:r>
              <a:rPr lang="ja-JP" altLang="en-US" sz="2800">
                <a:solidFill>
                  <a:schemeClr val="tx2"/>
                </a:solidFill>
                <a:latin typeface="Meiryo UI" panose="020B0604030504040204" pitchFamily="50" charset="-128"/>
                <a:ea typeface="Meiryo UI" panose="020B0604030504040204" pitchFamily="50" charset="-128"/>
              </a:rPr>
              <a:t>代行依頼の解除操作がラクに</a:t>
            </a:r>
            <a:endParaRPr lang="en-US" altLang="ja-JP" sz="2800">
              <a:solidFill>
                <a:schemeClr val="tx2"/>
              </a:solidFill>
              <a:latin typeface="Meiryo UI" panose="020B0604030504040204" pitchFamily="50" charset="-128"/>
              <a:ea typeface="Meiryo UI" panose="020B0604030504040204" pitchFamily="50" charset="-128"/>
            </a:endParaRPr>
          </a:p>
          <a:p>
            <a:pPr marL="914400" lvl="1" indent="-514350">
              <a:lnSpc>
                <a:spcPct val="150000"/>
              </a:lnSpc>
              <a:buClr>
                <a:srgbClr val="002060"/>
              </a:buClr>
              <a:buFont typeface="+mj-ea"/>
              <a:buAutoNum type="circleNumDbPlain"/>
            </a:pPr>
            <a:r>
              <a:rPr lang="ja-JP" altLang="en-US" sz="2800">
                <a:solidFill>
                  <a:schemeClr val="tx2"/>
                </a:solidFill>
                <a:latin typeface="Meiryo UI" panose="020B0604030504040204" pitchFamily="50" charset="-128"/>
                <a:ea typeface="Meiryo UI" panose="020B0604030504040204" pitchFamily="50" charset="-128"/>
              </a:rPr>
              <a:t>承認ルート作成時に組織図レベルの確認が可能に</a:t>
            </a:r>
            <a:endParaRPr lang="en-US" altLang="ja-JP" sz="2800">
              <a:solidFill>
                <a:schemeClr val="tx2"/>
              </a:solidFill>
              <a:latin typeface="Meiryo UI" panose="020B0604030504040204" pitchFamily="50" charset="-128"/>
              <a:ea typeface="Meiryo UI" panose="020B0604030504040204" pitchFamily="50" charset="-128"/>
            </a:endParaRPr>
          </a:p>
          <a:p>
            <a:pPr marL="914400" lvl="1" indent="-514350">
              <a:lnSpc>
                <a:spcPct val="150000"/>
              </a:lnSpc>
              <a:buClr>
                <a:srgbClr val="002060"/>
              </a:buClr>
              <a:buFont typeface="+mj-ea"/>
              <a:buAutoNum type="circleNumDbPlain"/>
            </a:pPr>
            <a:r>
              <a:rPr lang="ja-JP" altLang="en-US" sz="2800">
                <a:solidFill>
                  <a:schemeClr val="tx2"/>
                </a:solidFill>
                <a:latin typeface="Meiryo UI" panose="020B0604030504040204" pitchFamily="50" charset="-128"/>
                <a:ea typeface="Meiryo UI" panose="020B0604030504040204" pitchFamily="50" charset="-128"/>
              </a:rPr>
              <a:t>ルート部品の削除時のチェック仕様を緩和し、整理しやすく</a:t>
            </a:r>
            <a:endParaRPr lang="en-US" altLang="ja-JP" sz="280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307274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7C57FD2-15E8-4158-BE34-FE35D2EDA8B9}"/>
              </a:ext>
            </a:extLst>
          </p:cNvPr>
          <p:cNvSpPr>
            <a:spLocks noGrp="1"/>
          </p:cNvSpPr>
          <p:nvPr>
            <p:ph type="title"/>
          </p:nvPr>
        </p:nvSpPr>
        <p:spPr/>
        <p:txBody>
          <a:bodyPr>
            <a:normAutofit/>
          </a:bodyPr>
          <a:lstStyle/>
          <a:p>
            <a:r>
              <a:rPr lang="en-US" altLang="ja-JP"/>
              <a:t>1.</a:t>
            </a:r>
            <a:r>
              <a:rPr lang="ja-JP" altLang="en-US"/>
              <a:t>機能強化ポイント</a:t>
            </a:r>
            <a:endParaRPr kumimoji="1" lang="ja-JP" altLang="en-US"/>
          </a:p>
        </p:txBody>
      </p:sp>
      <p:sp>
        <p:nvSpPr>
          <p:cNvPr id="7" name="フッター プレースホルダー 6">
            <a:extLst>
              <a:ext uri="{FF2B5EF4-FFF2-40B4-BE49-F238E27FC236}">
                <a16:creationId xmlns:a16="http://schemas.microsoft.com/office/drawing/2014/main" id="{FC0605F2-C3CE-47DC-BC92-DE886DB6C946}"/>
              </a:ext>
            </a:extLst>
          </p:cNvPr>
          <p:cNvSpPr>
            <a:spLocks noGrp="1"/>
          </p:cNvSpPr>
          <p:nvPr>
            <p:ph type="ftr" sz="quarter" idx="11"/>
          </p:nvPr>
        </p:nvSpPr>
        <p:spPr/>
        <p:txBody>
          <a:bodyPr/>
          <a:lstStyle/>
          <a:p>
            <a:r>
              <a:rPr lang="en-US" altLang="ja-JP"/>
              <a:t>All Rights Reserved Copyright© D-CIRCLE,INC.</a:t>
            </a:r>
          </a:p>
        </p:txBody>
      </p:sp>
      <p:sp>
        <p:nvSpPr>
          <p:cNvPr id="8" name="スライド番号プレースホルダー 7">
            <a:extLst>
              <a:ext uri="{FF2B5EF4-FFF2-40B4-BE49-F238E27FC236}">
                <a16:creationId xmlns:a16="http://schemas.microsoft.com/office/drawing/2014/main" id="{B4D0A42E-A8EC-4AA9-99CC-0988BCE9B592}"/>
              </a:ext>
            </a:extLst>
          </p:cNvPr>
          <p:cNvSpPr>
            <a:spLocks noGrp="1"/>
          </p:cNvSpPr>
          <p:nvPr>
            <p:ph type="sldNum" sz="quarter" idx="12"/>
          </p:nvPr>
        </p:nvSpPr>
        <p:spPr/>
        <p:txBody>
          <a:bodyPr/>
          <a:lstStyle/>
          <a:p>
            <a:fld id="{EA9BEE3E-AB6A-470B-94EF-94806EC83E93}" type="slidenum">
              <a:rPr kumimoji="1" lang="ja-JP" altLang="en-US" smtClean="0"/>
              <a:t>5</a:t>
            </a:fld>
            <a:endParaRPr kumimoji="1" lang="ja-JP" altLang="en-US"/>
          </a:p>
        </p:txBody>
      </p:sp>
      <p:sp>
        <p:nvSpPr>
          <p:cNvPr id="11" name="Text Box 68">
            <a:extLst>
              <a:ext uri="{FF2B5EF4-FFF2-40B4-BE49-F238E27FC236}">
                <a16:creationId xmlns:a16="http://schemas.microsoft.com/office/drawing/2014/main" id="{1A71E0FA-AB97-4657-97CF-68A335B44D0F}"/>
              </a:ext>
            </a:extLst>
          </p:cNvPr>
          <p:cNvSpPr txBox="1">
            <a:spLocks noChangeArrowheads="1"/>
          </p:cNvSpPr>
          <p:nvPr/>
        </p:nvSpPr>
        <p:spPr bwMode="auto">
          <a:xfrm>
            <a:off x="537443" y="936999"/>
            <a:ext cx="1566454" cy="523220"/>
          </a:xfrm>
          <a:prstGeom prst="rect">
            <a:avLst/>
          </a:prstGeom>
          <a:noFill/>
          <a:ln>
            <a:noFill/>
          </a:ln>
          <a:effectLst/>
        </p:spPr>
        <p:txBody>
          <a:bodyPr wrap="none">
            <a:spAutoFit/>
          </a:bodyPr>
          <a:lstStyle>
            <a:lvl1pPr marL="271463" indent="-271463">
              <a:defRPr>
                <a:solidFill>
                  <a:schemeClr val="tx1"/>
                </a:solidFill>
                <a:latin typeface="Arial" charset="0"/>
              </a:defRPr>
            </a:lvl1pPr>
            <a:lvl2pPr marL="541338">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marL="457200" indent="-457200" eaLnBrk="1" hangingPunct="1">
              <a:spcBef>
                <a:spcPct val="50000"/>
              </a:spcBef>
              <a:buClr>
                <a:srgbClr val="FF3300"/>
              </a:buClr>
              <a:buFont typeface="Wingdings" panose="05000000000000000000" pitchFamily="2" charset="2"/>
              <a:buChar char="n"/>
              <a:defRPr/>
            </a:pPr>
            <a:r>
              <a:rPr lang="ja-JP" altLang="en-US" sz="28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rPr>
              <a:t>その他</a:t>
            </a:r>
          </a:p>
        </p:txBody>
      </p:sp>
      <p:sp>
        <p:nvSpPr>
          <p:cNvPr id="12" name="正方形/長方形 3">
            <a:extLst>
              <a:ext uri="{FF2B5EF4-FFF2-40B4-BE49-F238E27FC236}">
                <a16:creationId xmlns:a16="http://schemas.microsoft.com/office/drawing/2014/main" id="{06101C86-11B7-4F79-90FA-8E0B962A63D6}"/>
              </a:ext>
            </a:extLst>
          </p:cNvPr>
          <p:cNvSpPr>
            <a:spLocks noChangeArrowheads="1"/>
          </p:cNvSpPr>
          <p:nvPr/>
        </p:nvSpPr>
        <p:spPr bwMode="auto">
          <a:xfrm>
            <a:off x="534574" y="1357408"/>
            <a:ext cx="10485563" cy="3233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kumimoji="1" sz="1600">
                <a:solidFill>
                  <a:schemeClr val="tx1"/>
                </a:solidFill>
                <a:latin typeface="Arial" panose="020B0604020202020204" pitchFamily="34" charset="0"/>
                <a:ea typeface="ＭＳ Ｐゴシック" panose="020B0600070205080204" pitchFamily="50" charset="-128"/>
              </a:defRPr>
            </a:lvl1pPr>
            <a:lvl2pPr marL="857250" indent="-457200">
              <a:defRPr kumimoji="1" sz="1600">
                <a:solidFill>
                  <a:schemeClr val="tx1"/>
                </a:solidFill>
                <a:latin typeface="Arial" panose="020B0604020202020204" pitchFamily="34" charset="0"/>
                <a:ea typeface="ＭＳ Ｐゴシック" panose="020B0600070205080204" pitchFamily="50" charset="-128"/>
              </a:defRPr>
            </a:lvl2pPr>
            <a:lvl3pPr marL="1257300" indent="-4572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marL="914400" lvl="1" indent="-514350" eaLnBrk="1" hangingPunct="1">
              <a:lnSpc>
                <a:spcPct val="150000"/>
              </a:lnSpc>
              <a:buClr>
                <a:srgbClr val="002060"/>
              </a:buClr>
              <a:buFont typeface="+mj-ea"/>
              <a:buAutoNum type="circleNumDbPlain"/>
            </a:pPr>
            <a:r>
              <a:rPr lang="ja-JP" altLang="en-US" sz="2800">
                <a:solidFill>
                  <a:schemeClr val="tx2"/>
                </a:solidFill>
                <a:latin typeface="Meiryo UI" panose="020B0604030504040204" pitchFamily="50" charset="-128"/>
                <a:ea typeface="Meiryo UI" panose="020B0604030504040204" pitchFamily="50" charset="-128"/>
              </a:rPr>
              <a:t>キーワード検索時に</a:t>
            </a:r>
            <a:r>
              <a:rPr lang="en-US" altLang="ja-JP" sz="2800">
                <a:solidFill>
                  <a:schemeClr val="tx2"/>
                </a:solidFill>
                <a:latin typeface="Meiryo UI" panose="020B0604030504040204" pitchFamily="50" charset="-128"/>
                <a:ea typeface="Meiryo UI" panose="020B0604030504040204" pitchFamily="50" charset="-128"/>
              </a:rPr>
              <a:t>1</a:t>
            </a:r>
            <a:r>
              <a:rPr lang="ja-JP" altLang="en-US" sz="2800">
                <a:solidFill>
                  <a:schemeClr val="tx2"/>
                </a:solidFill>
                <a:latin typeface="Meiryo UI" panose="020B0604030504040204" pitchFamily="50" charset="-128"/>
                <a:ea typeface="Meiryo UI" panose="020B0604030504040204" pitchFamily="50" charset="-128"/>
              </a:rPr>
              <a:t>文字での検索が可能に</a:t>
            </a:r>
            <a:endParaRPr lang="en-US" altLang="ja-JP" sz="2800">
              <a:solidFill>
                <a:schemeClr val="tx2"/>
              </a:solidFill>
              <a:latin typeface="Meiryo UI" panose="020B0604030504040204" pitchFamily="50" charset="-128"/>
              <a:ea typeface="Meiryo UI" panose="020B0604030504040204" pitchFamily="50" charset="-128"/>
            </a:endParaRPr>
          </a:p>
          <a:p>
            <a:pPr marL="914400" lvl="1" indent="-514350">
              <a:lnSpc>
                <a:spcPct val="150000"/>
              </a:lnSpc>
              <a:buClr>
                <a:srgbClr val="002060"/>
              </a:buClr>
              <a:buFont typeface="+mj-ea"/>
              <a:buAutoNum type="circleNumDbPlain"/>
            </a:pPr>
            <a:r>
              <a:rPr lang="ja-JP" altLang="en-US" sz="2800">
                <a:solidFill>
                  <a:schemeClr val="tx2"/>
                </a:solidFill>
                <a:latin typeface="Meiryo UI" panose="020B0604030504040204" pitchFamily="50" charset="-128"/>
                <a:ea typeface="Meiryo UI" panose="020B0604030504040204" pitchFamily="50" charset="-128"/>
              </a:rPr>
              <a:t>スケジュール</a:t>
            </a:r>
            <a:r>
              <a:rPr lang="en-US" altLang="ja-JP" sz="2800">
                <a:solidFill>
                  <a:schemeClr val="tx2"/>
                </a:solidFill>
                <a:latin typeface="Meiryo UI" panose="020B0604030504040204" pitchFamily="50" charset="-128"/>
                <a:ea typeface="Meiryo UI" panose="020B0604030504040204" pitchFamily="50" charset="-128"/>
              </a:rPr>
              <a:t>/</a:t>
            </a:r>
            <a:r>
              <a:rPr lang="ja-JP" altLang="en-US" sz="2800">
                <a:solidFill>
                  <a:schemeClr val="tx2"/>
                </a:solidFill>
                <a:latin typeface="Meiryo UI" panose="020B0604030504040204" pitchFamily="50" charset="-128"/>
                <a:ea typeface="Meiryo UI" panose="020B0604030504040204" pitchFamily="50" charset="-128"/>
              </a:rPr>
              <a:t>施設予約の登録・変更・削除時にアドオンプログラムの</a:t>
            </a:r>
            <a:br>
              <a:rPr lang="en-US" altLang="ja-JP" sz="2800">
                <a:solidFill>
                  <a:schemeClr val="tx2"/>
                </a:solidFill>
                <a:latin typeface="Meiryo UI" panose="020B0604030504040204" pitchFamily="50" charset="-128"/>
                <a:ea typeface="Meiryo UI" panose="020B0604030504040204" pitchFamily="50" charset="-128"/>
              </a:rPr>
            </a:br>
            <a:r>
              <a:rPr lang="ja-JP" altLang="en-US" sz="2800">
                <a:solidFill>
                  <a:schemeClr val="tx2"/>
                </a:solidFill>
                <a:latin typeface="Meiryo UI" panose="020B0604030504040204" pitchFamily="50" charset="-128"/>
                <a:ea typeface="Meiryo UI" panose="020B0604030504040204" pitchFamily="50" charset="-128"/>
              </a:rPr>
              <a:t>実行が可能に</a:t>
            </a:r>
            <a:endParaRPr lang="en-US" altLang="ja-JP" sz="2800">
              <a:solidFill>
                <a:schemeClr val="tx2"/>
              </a:solidFill>
              <a:latin typeface="Meiryo UI" panose="020B0604030504040204" pitchFamily="50" charset="-128"/>
              <a:ea typeface="Meiryo UI" panose="020B0604030504040204" pitchFamily="50" charset="-128"/>
            </a:endParaRPr>
          </a:p>
          <a:p>
            <a:pPr marL="914400" lvl="1" indent="-514350">
              <a:lnSpc>
                <a:spcPct val="150000"/>
              </a:lnSpc>
              <a:buClr>
                <a:srgbClr val="002060"/>
              </a:buClr>
              <a:buFont typeface="+mj-ea"/>
              <a:buAutoNum type="circleNumDbPlain"/>
            </a:pPr>
            <a:r>
              <a:rPr lang="ja-JP" altLang="en-US" sz="2800">
                <a:solidFill>
                  <a:schemeClr val="tx2"/>
                </a:solidFill>
                <a:latin typeface="Meiryo UI" panose="020B0604030504040204" pitchFamily="50" charset="-128"/>
                <a:ea typeface="Meiryo UI" panose="020B0604030504040204" pitchFamily="50" charset="-128"/>
              </a:rPr>
              <a:t>施設予約、ファイル管理に</a:t>
            </a:r>
            <a:r>
              <a:rPr lang="en-US" altLang="ja-JP" sz="2800">
                <a:solidFill>
                  <a:schemeClr val="tx2"/>
                </a:solidFill>
                <a:latin typeface="Meiryo UI" panose="020B0604030504040204" pitchFamily="50" charset="-128"/>
                <a:ea typeface="Meiryo UI" panose="020B0604030504040204" pitchFamily="50" charset="-128"/>
              </a:rPr>
              <a:t>REST</a:t>
            </a:r>
            <a:r>
              <a:rPr lang="ja-JP" altLang="en-US" sz="2800">
                <a:solidFill>
                  <a:schemeClr val="tx2"/>
                </a:solidFill>
                <a:latin typeface="Meiryo UI" panose="020B0604030504040204" pitchFamily="50" charset="-128"/>
                <a:ea typeface="Meiryo UI" panose="020B0604030504040204" pitchFamily="50" charset="-128"/>
              </a:rPr>
              <a:t> </a:t>
            </a:r>
            <a:r>
              <a:rPr lang="en-US" altLang="ja-JP" sz="2800">
                <a:solidFill>
                  <a:schemeClr val="tx2"/>
                </a:solidFill>
                <a:latin typeface="Meiryo UI" panose="020B0604030504040204" pitchFamily="50" charset="-128"/>
                <a:ea typeface="Meiryo UI" panose="020B0604030504040204" pitchFamily="50" charset="-128"/>
              </a:rPr>
              <a:t>API</a:t>
            </a:r>
            <a:r>
              <a:rPr lang="ja-JP" altLang="en-US" sz="2800">
                <a:solidFill>
                  <a:schemeClr val="tx2"/>
                </a:solidFill>
                <a:latin typeface="Meiryo UI" panose="020B0604030504040204" pitchFamily="50" charset="-128"/>
                <a:ea typeface="Meiryo UI" panose="020B0604030504040204" pitchFamily="50" charset="-128"/>
              </a:rPr>
              <a:t>を追加</a:t>
            </a:r>
            <a:endParaRPr lang="en-US" altLang="ja-JP" sz="2800">
              <a:solidFill>
                <a:schemeClr val="tx2"/>
              </a:solidFill>
              <a:latin typeface="Meiryo UI" panose="020B0604030504040204" pitchFamily="50" charset="-128"/>
              <a:ea typeface="Meiryo UI" panose="020B0604030504040204" pitchFamily="50" charset="-128"/>
            </a:endParaRPr>
          </a:p>
          <a:p>
            <a:pPr marL="914400" lvl="1" indent="-514350">
              <a:lnSpc>
                <a:spcPct val="150000"/>
              </a:lnSpc>
              <a:buClr>
                <a:srgbClr val="002060"/>
              </a:buClr>
              <a:buFont typeface="+mj-ea"/>
              <a:buAutoNum type="circleNumDbPlain"/>
            </a:pPr>
            <a:r>
              <a:rPr lang="en-US" altLang="ja-JP" sz="2800">
                <a:solidFill>
                  <a:schemeClr val="tx2"/>
                </a:solidFill>
                <a:latin typeface="Meiryo UI" panose="020B0604030504040204" pitchFamily="50" charset="-128"/>
                <a:ea typeface="Meiryo UI" panose="020B0604030504040204" pitchFamily="50" charset="-128"/>
              </a:rPr>
              <a:t>SAML</a:t>
            </a:r>
            <a:r>
              <a:rPr lang="ja-JP" altLang="en-US" sz="2800">
                <a:solidFill>
                  <a:schemeClr val="tx2"/>
                </a:solidFill>
                <a:latin typeface="Meiryo UI" panose="020B0604030504040204" pitchFamily="50" charset="-128"/>
                <a:ea typeface="Meiryo UI" panose="020B0604030504040204" pitchFamily="50" charset="-128"/>
              </a:rPr>
              <a:t>認証設定でスマートフォン版のメタデータを別管理とする</a:t>
            </a:r>
            <a:endParaRPr lang="en-US" altLang="ja-JP" sz="280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594202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1CBA48-FC12-8C85-E41B-6C630B290E78}"/>
            </a:ext>
          </a:extLst>
        </p:cNvPr>
        <p:cNvGrpSpPr/>
        <p:nvPr/>
      </p:nvGrpSpPr>
      <p:grpSpPr>
        <a:xfrm>
          <a:off x="0" y="0"/>
          <a:ext cx="0" cy="0"/>
          <a:chOff x="0" y="0"/>
          <a:chExt cx="0" cy="0"/>
        </a:xfrm>
      </p:grpSpPr>
      <p:pic>
        <p:nvPicPr>
          <p:cNvPr id="34" name="図 33">
            <a:extLst>
              <a:ext uri="{FF2B5EF4-FFF2-40B4-BE49-F238E27FC236}">
                <a16:creationId xmlns:a16="http://schemas.microsoft.com/office/drawing/2014/main" id="{4E9B6C48-C3BC-C34B-DCDB-174C9AD06DC4}"/>
              </a:ext>
            </a:extLst>
          </p:cNvPr>
          <p:cNvPicPr>
            <a:picLocks noChangeAspect="1"/>
          </p:cNvPicPr>
          <p:nvPr/>
        </p:nvPicPr>
        <p:blipFill>
          <a:blip r:embed="rId2"/>
          <a:stretch>
            <a:fillRect/>
          </a:stretch>
        </p:blipFill>
        <p:spPr>
          <a:xfrm>
            <a:off x="656181" y="2304155"/>
            <a:ext cx="2137410" cy="2007870"/>
          </a:xfrm>
          <a:prstGeom prst="rect">
            <a:avLst/>
          </a:prstGeom>
          <a:ln>
            <a:solidFill>
              <a:schemeClr val="tx1"/>
            </a:solidFill>
          </a:ln>
        </p:spPr>
      </p:pic>
      <p:pic>
        <p:nvPicPr>
          <p:cNvPr id="37" name="図 36">
            <a:extLst>
              <a:ext uri="{FF2B5EF4-FFF2-40B4-BE49-F238E27FC236}">
                <a16:creationId xmlns:a16="http://schemas.microsoft.com/office/drawing/2014/main" id="{677166B0-BB7D-3D10-8BC9-EB8350439BA8}"/>
              </a:ext>
            </a:extLst>
          </p:cNvPr>
          <p:cNvPicPr>
            <a:picLocks noChangeAspect="1"/>
          </p:cNvPicPr>
          <p:nvPr/>
        </p:nvPicPr>
        <p:blipFill>
          <a:blip r:embed="rId3"/>
          <a:stretch>
            <a:fillRect/>
          </a:stretch>
        </p:blipFill>
        <p:spPr>
          <a:xfrm>
            <a:off x="2256085" y="2589301"/>
            <a:ext cx="2137410" cy="2007870"/>
          </a:xfrm>
          <a:prstGeom prst="rect">
            <a:avLst/>
          </a:prstGeom>
          <a:ln>
            <a:solidFill>
              <a:schemeClr val="tx1"/>
            </a:solidFill>
          </a:ln>
        </p:spPr>
      </p:pic>
      <p:pic>
        <p:nvPicPr>
          <p:cNvPr id="48" name="図 47">
            <a:extLst>
              <a:ext uri="{FF2B5EF4-FFF2-40B4-BE49-F238E27FC236}">
                <a16:creationId xmlns:a16="http://schemas.microsoft.com/office/drawing/2014/main" id="{DD3D4C49-8E8F-DA59-C87A-D15B46522A1F}"/>
              </a:ext>
            </a:extLst>
          </p:cNvPr>
          <p:cNvPicPr>
            <a:picLocks noChangeAspect="1"/>
          </p:cNvPicPr>
          <p:nvPr/>
        </p:nvPicPr>
        <p:blipFill>
          <a:blip r:embed="rId4"/>
          <a:stretch>
            <a:fillRect/>
          </a:stretch>
        </p:blipFill>
        <p:spPr>
          <a:xfrm>
            <a:off x="1371941" y="4195218"/>
            <a:ext cx="2137410" cy="2007870"/>
          </a:xfrm>
          <a:prstGeom prst="rect">
            <a:avLst/>
          </a:prstGeom>
          <a:ln>
            <a:solidFill>
              <a:schemeClr val="tx1"/>
            </a:solidFill>
          </a:ln>
        </p:spPr>
      </p:pic>
      <p:pic>
        <p:nvPicPr>
          <p:cNvPr id="46" name="図 45">
            <a:extLst>
              <a:ext uri="{FF2B5EF4-FFF2-40B4-BE49-F238E27FC236}">
                <a16:creationId xmlns:a16="http://schemas.microsoft.com/office/drawing/2014/main" id="{66AB40C8-95E6-2D8A-E257-35B395D98F1A}"/>
              </a:ext>
            </a:extLst>
          </p:cNvPr>
          <p:cNvPicPr>
            <a:picLocks noChangeAspect="1"/>
          </p:cNvPicPr>
          <p:nvPr/>
        </p:nvPicPr>
        <p:blipFill>
          <a:blip r:embed="rId5"/>
          <a:stretch>
            <a:fillRect/>
          </a:stretch>
        </p:blipFill>
        <p:spPr>
          <a:xfrm>
            <a:off x="3095252" y="2860582"/>
            <a:ext cx="1959293" cy="639604"/>
          </a:xfrm>
          <a:prstGeom prst="rect">
            <a:avLst/>
          </a:prstGeom>
          <a:ln>
            <a:solidFill>
              <a:schemeClr val="tx1"/>
            </a:solidFill>
          </a:ln>
        </p:spPr>
      </p:pic>
      <p:sp>
        <p:nvSpPr>
          <p:cNvPr id="7" name="フッター プレースホルダー 6">
            <a:extLst>
              <a:ext uri="{FF2B5EF4-FFF2-40B4-BE49-F238E27FC236}">
                <a16:creationId xmlns:a16="http://schemas.microsoft.com/office/drawing/2014/main" id="{5B489399-ECEB-5D5E-1FA9-98486441F06C}"/>
              </a:ext>
            </a:extLst>
          </p:cNvPr>
          <p:cNvSpPr>
            <a:spLocks noGrp="1"/>
          </p:cNvSpPr>
          <p:nvPr>
            <p:ph type="ftr" sz="quarter" idx="11"/>
          </p:nvPr>
        </p:nvSpPr>
        <p:spPr/>
        <p:txBody>
          <a:bodyPr/>
          <a:lstStyle/>
          <a:p>
            <a:r>
              <a:rPr lang="en-US" altLang="ja-JP"/>
              <a:t>All Rights Reserved Copyright© D-CIRCLE,INC.</a:t>
            </a:r>
          </a:p>
        </p:txBody>
      </p:sp>
      <p:sp>
        <p:nvSpPr>
          <p:cNvPr id="2" name="タイトル 1">
            <a:extLst>
              <a:ext uri="{FF2B5EF4-FFF2-40B4-BE49-F238E27FC236}">
                <a16:creationId xmlns:a16="http://schemas.microsoft.com/office/drawing/2014/main" id="{BA331C01-1603-CC34-B012-19C1674F967B}"/>
              </a:ext>
            </a:extLst>
          </p:cNvPr>
          <p:cNvSpPr>
            <a:spLocks noGrp="1"/>
          </p:cNvSpPr>
          <p:nvPr>
            <p:ph type="title"/>
          </p:nvPr>
        </p:nvSpPr>
        <p:spPr>
          <a:xfrm>
            <a:off x="361242" y="182705"/>
            <a:ext cx="10135308" cy="544512"/>
          </a:xfrm>
        </p:spPr>
        <p:txBody>
          <a:bodyPr>
            <a:noAutofit/>
          </a:bodyPr>
          <a:lstStyle/>
          <a:p>
            <a:r>
              <a:rPr lang="en-US" altLang="ja-JP"/>
              <a:t>1.</a:t>
            </a:r>
            <a:r>
              <a:rPr lang="ja-JP" altLang="en-US"/>
              <a:t>機能強化ポイント</a:t>
            </a:r>
            <a:r>
              <a:rPr lang="en-US" altLang="ja-JP" sz="2800"/>
              <a:t>(</a:t>
            </a:r>
            <a:r>
              <a:rPr lang="ja-JP" altLang="en-US" sz="2800"/>
              <a:t>コメント機能強化①</a:t>
            </a:r>
            <a:r>
              <a:rPr lang="en-US" altLang="ja-JP" sz="2800"/>
              <a:t>)</a:t>
            </a:r>
            <a:endParaRPr kumimoji="1" lang="ja-JP" altLang="en-US" sz="2800"/>
          </a:p>
        </p:txBody>
      </p:sp>
      <p:sp>
        <p:nvSpPr>
          <p:cNvPr id="8" name="スライド番号プレースホルダー 7">
            <a:extLst>
              <a:ext uri="{FF2B5EF4-FFF2-40B4-BE49-F238E27FC236}">
                <a16:creationId xmlns:a16="http://schemas.microsoft.com/office/drawing/2014/main" id="{5406F041-A62F-6078-2672-7BE7A899689F}"/>
              </a:ext>
            </a:extLst>
          </p:cNvPr>
          <p:cNvSpPr>
            <a:spLocks noGrp="1"/>
          </p:cNvSpPr>
          <p:nvPr>
            <p:ph type="sldNum" sz="quarter" idx="12"/>
          </p:nvPr>
        </p:nvSpPr>
        <p:spPr/>
        <p:txBody>
          <a:bodyPr/>
          <a:lstStyle/>
          <a:p>
            <a:fld id="{EA9BEE3E-AB6A-470B-94EF-94806EC83E93}" type="slidenum">
              <a:rPr kumimoji="1" lang="ja-JP" altLang="en-US" smtClean="0"/>
              <a:t>6</a:t>
            </a:fld>
            <a:endParaRPr kumimoji="1" lang="ja-JP" altLang="en-US"/>
          </a:p>
        </p:txBody>
      </p:sp>
      <p:sp>
        <p:nvSpPr>
          <p:cNvPr id="6" name="テキスト ボックス 5">
            <a:extLst>
              <a:ext uri="{FF2B5EF4-FFF2-40B4-BE49-F238E27FC236}">
                <a16:creationId xmlns:a16="http://schemas.microsoft.com/office/drawing/2014/main" id="{67CEA5B2-5B5F-693C-3937-3A2789ECD50E}"/>
              </a:ext>
            </a:extLst>
          </p:cNvPr>
          <p:cNvSpPr txBox="1"/>
          <p:nvPr/>
        </p:nvSpPr>
        <p:spPr>
          <a:xfrm>
            <a:off x="474703" y="894994"/>
            <a:ext cx="11240578" cy="954107"/>
          </a:xfrm>
          <a:prstGeom prst="rect">
            <a:avLst/>
          </a:prstGeom>
          <a:noFill/>
        </p:spPr>
        <p:txBody>
          <a:bodyPr wrap="none" rtlCol="0">
            <a:spAutoFit/>
          </a:bodyPr>
          <a:lstStyle/>
          <a:p>
            <a:r>
              <a:rPr lang="ja-JP" altLang="en-US" sz="2800">
                <a:solidFill>
                  <a:schemeClr val="tx2"/>
                </a:solidFill>
                <a:latin typeface="Meiryo UI" panose="020B0604030504040204" pitchFamily="50" charset="-128"/>
                <a:ea typeface="Meiryo UI" panose="020B0604030504040204" pitchFamily="50" charset="-128"/>
              </a:rPr>
              <a:t>コメントにリアクションを行うことが可能に</a:t>
            </a:r>
          </a:p>
          <a:p>
            <a:r>
              <a:rPr lang="ja-JP" altLang="en-US" sz="2800">
                <a:latin typeface="Meiryo UI" panose="020B0604030504040204" pitchFamily="50" charset="-128"/>
                <a:ea typeface="Meiryo UI" panose="020B0604030504040204" pitchFamily="50" charset="-128"/>
              </a:rPr>
              <a:t>　　→「了解しました」「ありがとう」などのリアクションをカンタンに行うことができます</a:t>
            </a:r>
          </a:p>
        </p:txBody>
      </p:sp>
      <p:sp>
        <p:nvSpPr>
          <p:cNvPr id="16" name="テキスト ボックス 15">
            <a:extLst>
              <a:ext uri="{FF2B5EF4-FFF2-40B4-BE49-F238E27FC236}">
                <a16:creationId xmlns:a16="http://schemas.microsoft.com/office/drawing/2014/main" id="{DB3EC907-F3B3-18D3-54F2-820E8B55DDE8}"/>
              </a:ext>
            </a:extLst>
          </p:cNvPr>
          <p:cNvSpPr txBox="1"/>
          <p:nvPr/>
        </p:nvSpPr>
        <p:spPr>
          <a:xfrm>
            <a:off x="512002" y="1890427"/>
            <a:ext cx="3373039" cy="400110"/>
          </a:xfrm>
          <a:prstGeom prst="rect">
            <a:avLst/>
          </a:prstGeom>
          <a:noFill/>
        </p:spPr>
        <p:txBody>
          <a:bodyPr wrap="none" rtlCol="0">
            <a:spAutoFit/>
          </a:bodyPr>
          <a:lstStyle/>
          <a:p>
            <a:r>
              <a:rPr kumimoji="1" lang="ja-JP" altLang="en-US" sz="2000">
                <a:latin typeface="Meiryo UI" panose="020B0604030504040204" pitchFamily="50" charset="-128"/>
                <a:ea typeface="Meiryo UI" panose="020B0604030504040204" pitchFamily="50" charset="-128"/>
              </a:rPr>
              <a:t>＜リアクションの操作イメージ＞</a:t>
            </a:r>
          </a:p>
        </p:txBody>
      </p:sp>
      <p:sp>
        <p:nvSpPr>
          <p:cNvPr id="12" name="正方形/長方形 11">
            <a:extLst>
              <a:ext uri="{FF2B5EF4-FFF2-40B4-BE49-F238E27FC236}">
                <a16:creationId xmlns:a16="http://schemas.microsoft.com/office/drawing/2014/main" id="{302CB793-8523-1317-C5F1-0428994199F1}"/>
              </a:ext>
            </a:extLst>
          </p:cNvPr>
          <p:cNvSpPr/>
          <p:nvPr/>
        </p:nvSpPr>
        <p:spPr>
          <a:xfrm>
            <a:off x="876236" y="3548602"/>
            <a:ext cx="1017439" cy="28800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F9D69094-7677-B9DB-3B65-DA1DCA9E40D6}"/>
              </a:ext>
            </a:extLst>
          </p:cNvPr>
          <p:cNvSpPr/>
          <p:nvPr/>
        </p:nvSpPr>
        <p:spPr>
          <a:xfrm>
            <a:off x="2787430" y="3652988"/>
            <a:ext cx="1224000" cy="32400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cxnSp>
        <p:nvCxnSpPr>
          <p:cNvPr id="15" name="直線矢印コネクタ 14">
            <a:extLst>
              <a:ext uri="{FF2B5EF4-FFF2-40B4-BE49-F238E27FC236}">
                <a16:creationId xmlns:a16="http://schemas.microsoft.com/office/drawing/2014/main" id="{6856A676-EB97-0C02-4768-15A4E2BDF060}"/>
              </a:ext>
            </a:extLst>
          </p:cNvPr>
          <p:cNvCxnSpPr>
            <a:cxnSpLocks/>
            <a:stCxn id="12" idx="3"/>
          </p:cNvCxnSpPr>
          <p:nvPr/>
        </p:nvCxnSpPr>
        <p:spPr>
          <a:xfrm flipV="1">
            <a:off x="1893675" y="3615619"/>
            <a:ext cx="725811" cy="76983"/>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9" name="吹き出し: 角を丸めた四角形 28">
            <a:extLst>
              <a:ext uri="{FF2B5EF4-FFF2-40B4-BE49-F238E27FC236}">
                <a16:creationId xmlns:a16="http://schemas.microsoft.com/office/drawing/2014/main" id="{907B54EA-FE2C-2F12-3074-968D8020FC6B}"/>
              </a:ext>
            </a:extLst>
          </p:cNvPr>
          <p:cNvSpPr/>
          <p:nvPr/>
        </p:nvSpPr>
        <p:spPr>
          <a:xfrm>
            <a:off x="2637640" y="4842333"/>
            <a:ext cx="2730933" cy="1736646"/>
          </a:xfrm>
          <a:prstGeom prst="wedgeRoundRectCallout">
            <a:avLst>
              <a:gd name="adj1" fmla="val -24374"/>
              <a:gd name="adj2" fmla="val -26522"/>
              <a:gd name="adj3" fmla="val 16667"/>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kumimoji="1" lang="ja-JP" altLang="en-US" sz="1600">
                <a:solidFill>
                  <a:schemeClr val="tx1"/>
                </a:solidFill>
                <a:latin typeface="Meiryo UI" panose="020B0604030504040204" pitchFamily="50" charset="-128"/>
                <a:ea typeface="Meiryo UI" panose="020B0604030504040204" pitchFamily="50" charset="-128"/>
              </a:rPr>
              <a:t>リアクション文字をクリックすると</a:t>
            </a:r>
            <a:endParaRPr kumimoji="1" lang="en-US" altLang="ja-JP" sz="1600">
              <a:solidFill>
                <a:schemeClr val="tx1"/>
              </a:solidFill>
              <a:latin typeface="Meiryo UI" panose="020B0604030504040204" pitchFamily="50" charset="-128"/>
              <a:ea typeface="Meiryo UI" panose="020B0604030504040204" pitchFamily="50" charset="-128"/>
            </a:endParaRPr>
          </a:p>
          <a:p>
            <a:r>
              <a:rPr kumimoji="1" lang="ja-JP" altLang="en-US" sz="1600">
                <a:solidFill>
                  <a:schemeClr val="tx1"/>
                </a:solidFill>
                <a:latin typeface="Meiryo UI" panose="020B0604030504040204" pitchFamily="50" charset="-128"/>
                <a:ea typeface="Meiryo UI" panose="020B0604030504040204" pitchFamily="50" charset="-128"/>
              </a:rPr>
              <a:t>登録されます</a:t>
            </a:r>
          </a:p>
          <a:p>
            <a:r>
              <a:rPr kumimoji="1" lang="ja-JP" altLang="en-US" sz="1600">
                <a:solidFill>
                  <a:schemeClr val="tx1"/>
                </a:solidFill>
                <a:latin typeface="Meiryo UI" panose="020B0604030504040204" pitchFamily="50" charset="-128"/>
                <a:ea typeface="Meiryo UI" panose="020B0604030504040204" pitchFamily="50" charset="-128"/>
              </a:rPr>
              <a:t>自分が登録したリアクションは</a:t>
            </a:r>
            <a:endParaRPr kumimoji="1" lang="en-US" altLang="ja-JP" sz="1600">
              <a:solidFill>
                <a:schemeClr val="tx1"/>
              </a:solidFill>
              <a:latin typeface="Meiryo UI" panose="020B0604030504040204" pitchFamily="50" charset="-128"/>
              <a:ea typeface="Meiryo UI" panose="020B0604030504040204" pitchFamily="50" charset="-128"/>
            </a:endParaRPr>
          </a:p>
          <a:p>
            <a:r>
              <a:rPr kumimoji="1" lang="ja-JP" altLang="en-US" sz="1600">
                <a:solidFill>
                  <a:schemeClr val="tx1"/>
                </a:solidFill>
                <a:latin typeface="Meiryo UI" panose="020B0604030504040204" pitchFamily="50" charset="-128"/>
                <a:ea typeface="Meiryo UI" panose="020B0604030504040204" pitchFamily="50" charset="-128"/>
              </a:rPr>
              <a:t>枠付きで表示されます</a:t>
            </a:r>
            <a:endParaRPr kumimoji="1" lang="en-US" altLang="ja-JP" sz="1600">
              <a:solidFill>
                <a:schemeClr val="tx1"/>
              </a:solidFill>
              <a:latin typeface="Meiryo UI" panose="020B0604030504040204" pitchFamily="50" charset="-128"/>
              <a:ea typeface="Meiryo UI" panose="020B0604030504040204" pitchFamily="50" charset="-128"/>
            </a:endParaRPr>
          </a:p>
          <a:p>
            <a:r>
              <a:rPr lang="ja-JP" altLang="en-US" sz="1600">
                <a:solidFill>
                  <a:schemeClr val="tx1"/>
                </a:solidFill>
                <a:latin typeface="Meiryo UI" panose="020B0604030504040204" pitchFamily="50" charset="-128"/>
                <a:ea typeface="Meiryo UI" panose="020B0604030504040204" pitchFamily="50" charset="-128"/>
              </a:rPr>
              <a:t>もう一度クリックすると登録が</a:t>
            </a:r>
            <a:endParaRPr lang="en-US" altLang="ja-JP" sz="1600">
              <a:solidFill>
                <a:schemeClr val="tx1"/>
              </a:solidFill>
              <a:latin typeface="Meiryo UI" panose="020B0604030504040204" pitchFamily="50" charset="-128"/>
              <a:ea typeface="Meiryo UI" panose="020B0604030504040204" pitchFamily="50" charset="-128"/>
            </a:endParaRPr>
          </a:p>
          <a:p>
            <a:r>
              <a:rPr lang="ja-JP" altLang="en-US" sz="1600">
                <a:solidFill>
                  <a:schemeClr val="tx1"/>
                </a:solidFill>
                <a:latin typeface="Meiryo UI" panose="020B0604030504040204" pitchFamily="50" charset="-128"/>
                <a:ea typeface="Meiryo UI" panose="020B0604030504040204" pitchFamily="50" charset="-128"/>
              </a:rPr>
              <a:t>取り消されます</a:t>
            </a:r>
            <a:endParaRPr kumimoji="1" lang="ja-JP" altLang="en-US" sz="1600">
              <a:solidFill>
                <a:schemeClr val="tx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C53E70E5-089D-5169-188A-06E526D4AB3B}"/>
              </a:ext>
            </a:extLst>
          </p:cNvPr>
          <p:cNvSpPr/>
          <p:nvPr/>
        </p:nvSpPr>
        <p:spPr>
          <a:xfrm>
            <a:off x="3418793" y="3047946"/>
            <a:ext cx="1218394" cy="418668"/>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cxnSp>
        <p:nvCxnSpPr>
          <p:cNvPr id="25" name="直線矢印コネクタ 24">
            <a:extLst>
              <a:ext uri="{FF2B5EF4-FFF2-40B4-BE49-F238E27FC236}">
                <a16:creationId xmlns:a16="http://schemas.microsoft.com/office/drawing/2014/main" id="{50D3EA5F-2C7F-E25A-7610-B0BF95F8CE89}"/>
              </a:ext>
            </a:extLst>
          </p:cNvPr>
          <p:cNvCxnSpPr>
            <a:cxnSpLocks/>
          </p:cNvCxnSpPr>
          <p:nvPr/>
        </p:nvCxnSpPr>
        <p:spPr>
          <a:xfrm flipH="1">
            <a:off x="1767980" y="3905547"/>
            <a:ext cx="1650960" cy="155704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54" name="図 53">
            <a:extLst>
              <a:ext uri="{FF2B5EF4-FFF2-40B4-BE49-F238E27FC236}">
                <a16:creationId xmlns:a16="http://schemas.microsoft.com/office/drawing/2014/main" id="{051A4987-72F2-8ECE-9D17-93397385FB88}"/>
              </a:ext>
            </a:extLst>
          </p:cNvPr>
          <p:cNvPicPr>
            <a:picLocks noChangeAspect="1"/>
          </p:cNvPicPr>
          <p:nvPr/>
        </p:nvPicPr>
        <p:blipFill>
          <a:blip r:embed="rId6"/>
          <a:stretch>
            <a:fillRect/>
          </a:stretch>
        </p:blipFill>
        <p:spPr>
          <a:xfrm>
            <a:off x="5444866" y="2304155"/>
            <a:ext cx="2137410" cy="2007870"/>
          </a:xfrm>
          <a:prstGeom prst="rect">
            <a:avLst/>
          </a:prstGeom>
          <a:ln>
            <a:solidFill>
              <a:schemeClr val="tx1"/>
            </a:solidFill>
          </a:ln>
        </p:spPr>
      </p:pic>
      <p:pic>
        <p:nvPicPr>
          <p:cNvPr id="5" name="図 4">
            <a:extLst>
              <a:ext uri="{FF2B5EF4-FFF2-40B4-BE49-F238E27FC236}">
                <a16:creationId xmlns:a16="http://schemas.microsoft.com/office/drawing/2014/main" id="{23C09971-B9F0-7238-DA37-DDD23A4EE9D5}"/>
              </a:ext>
            </a:extLst>
          </p:cNvPr>
          <p:cNvPicPr>
            <a:picLocks noChangeAspect="1"/>
          </p:cNvPicPr>
          <p:nvPr/>
        </p:nvPicPr>
        <p:blipFill>
          <a:blip r:embed="rId7"/>
          <a:stretch>
            <a:fillRect/>
          </a:stretch>
        </p:blipFill>
        <p:spPr>
          <a:xfrm>
            <a:off x="6902841" y="2390616"/>
            <a:ext cx="2137410" cy="2007870"/>
          </a:xfrm>
          <a:prstGeom prst="rect">
            <a:avLst/>
          </a:prstGeom>
          <a:ln>
            <a:solidFill>
              <a:schemeClr val="tx1"/>
            </a:solidFill>
          </a:ln>
        </p:spPr>
      </p:pic>
      <p:pic>
        <p:nvPicPr>
          <p:cNvPr id="10" name="図 9">
            <a:extLst>
              <a:ext uri="{FF2B5EF4-FFF2-40B4-BE49-F238E27FC236}">
                <a16:creationId xmlns:a16="http://schemas.microsoft.com/office/drawing/2014/main" id="{36EC6130-5F31-3724-40F6-5999BD4F8371}"/>
              </a:ext>
            </a:extLst>
          </p:cNvPr>
          <p:cNvPicPr>
            <a:picLocks noChangeAspect="1"/>
          </p:cNvPicPr>
          <p:nvPr/>
        </p:nvPicPr>
        <p:blipFill>
          <a:blip r:embed="rId8"/>
          <a:srcRect r="32283"/>
          <a:stretch/>
        </p:blipFill>
        <p:spPr>
          <a:xfrm>
            <a:off x="7533063" y="4195218"/>
            <a:ext cx="1447389" cy="2007870"/>
          </a:xfrm>
          <a:prstGeom prst="rect">
            <a:avLst/>
          </a:prstGeom>
          <a:ln>
            <a:solidFill>
              <a:schemeClr val="tx1"/>
            </a:solidFill>
          </a:ln>
        </p:spPr>
      </p:pic>
      <p:pic>
        <p:nvPicPr>
          <p:cNvPr id="13" name="図 12">
            <a:extLst>
              <a:ext uri="{FF2B5EF4-FFF2-40B4-BE49-F238E27FC236}">
                <a16:creationId xmlns:a16="http://schemas.microsoft.com/office/drawing/2014/main" id="{97630E03-D14D-1097-3F1E-B70308AAC1B9}"/>
              </a:ext>
            </a:extLst>
          </p:cNvPr>
          <p:cNvPicPr>
            <a:picLocks noChangeAspect="1"/>
          </p:cNvPicPr>
          <p:nvPr/>
        </p:nvPicPr>
        <p:blipFill>
          <a:blip r:embed="rId9"/>
          <a:srcRect r="32538"/>
          <a:stretch/>
        </p:blipFill>
        <p:spPr>
          <a:xfrm>
            <a:off x="5864687" y="4195218"/>
            <a:ext cx="1447389" cy="2007870"/>
          </a:xfrm>
          <a:prstGeom prst="rect">
            <a:avLst/>
          </a:prstGeom>
          <a:ln>
            <a:solidFill>
              <a:schemeClr val="tx1"/>
            </a:solidFill>
          </a:ln>
        </p:spPr>
      </p:pic>
      <p:sp>
        <p:nvSpPr>
          <p:cNvPr id="17" name="正方形/長方形 16">
            <a:extLst>
              <a:ext uri="{FF2B5EF4-FFF2-40B4-BE49-F238E27FC236}">
                <a16:creationId xmlns:a16="http://schemas.microsoft.com/office/drawing/2014/main" id="{F34BF2C3-5E21-2EDF-9EA7-CDEA659E0096}"/>
              </a:ext>
            </a:extLst>
          </p:cNvPr>
          <p:cNvSpPr/>
          <p:nvPr/>
        </p:nvSpPr>
        <p:spPr>
          <a:xfrm>
            <a:off x="6079273" y="3545460"/>
            <a:ext cx="312296" cy="28800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cxnSp>
        <p:nvCxnSpPr>
          <p:cNvPr id="19" name="直線矢印コネクタ 18">
            <a:extLst>
              <a:ext uri="{FF2B5EF4-FFF2-40B4-BE49-F238E27FC236}">
                <a16:creationId xmlns:a16="http://schemas.microsoft.com/office/drawing/2014/main" id="{7E56D9E6-572E-1C7A-D147-7147A3A7EC90}"/>
              </a:ext>
            </a:extLst>
          </p:cNvPr>
          <p:cNvCxnSpPr>
            <a:cxnSpLocks/>
            <a:stCxn id="17" idx="3"/>
          </p:cNvCxnSpPr>
          <p:nvPr/>
        </p:nvCxnSpPr>
        <p:spPr>
          <a:xfrm flipV="1">
            <a:off x="6391569" y="3652988"/>
            <a:ext cx="653201" cy="36472"/>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EF6D6DDD-F1B1-560E-C492-9812500E86C1}"/>
              </a:ext>
            </a:extLst>
          </p:cNvPr>
          <p:cNvCxnSpPr>
            <a:cxnSpLocks/>
          </p:cNvCxnSpPr>
          <p:nvPr/>
        </p:nvCxnSpPr>
        <p:spPr>
          <a:xfrm flipH="1">
            <a:off x="8390201" y="3754756"/>
            <a:ext cx="381306" cy="1707831"/>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7BDE6185-3794-CDF1-6CEB-BA8E7A8D0D8D}"/>
              </a:ext>
            </a:extLst>
          </p:cNvPr>
          <p:cNvCxnSpPr>
            <a:cxnSpLocks/>
          </p:cNvCxnSpPr>
          <p:nvPr/>
        </p:nvCxnSpPr>
        <p:spPr>
          <a:xfrm flipH="1">
            <a:off x="6361873" y="3754756"/>
            <a:ext cx="1743063" cy="1722501"/>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38D87B26-687F-A7CB-C82D-D0D7D6EB55D7}"/>
              </a:ext>
            </a:extLst>
          </p:cNvPr>
          <p:cNvCxnSpPr>
            <a:cxnSpLocks/>
          </p:cNvCxnSpPr>
          <p:nvPr/>
        </p:nvCxnSpPr>
        <p:spPr>
          <a:xfrm>
            <a:off x="5891882" y="3769426"/>
            <a:ext cx="353570" cy="1707831"/>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吹き出し: 角を丸めた四角形 31">
            <a:extLst>
              <a:ext uri="{FF2B5EF4-FFF2-40B4-BE49-F238E27FC236}">
                <a16:creationId xmlns:a16="http://schemas.microsoft.com/office/drawing/2014/main" id="{4C28BF4C-2226-C8FC-A4EA-4DAA5D5662BF}"/>
              </a:ext>
            </a:extLst>
          </p:cNvPr>
          <p:cNvSpPr/>
          <p:nvPr/>
        </p:nvSpPr>
        <p:spPr>
          <a:xfrm>
            <a:off x="5961067" y="5804230"/>
            <a:ext cx="2682436" cy="919401"/>
          </a:xfrm>
          <a:prstGeom prst="wedgeRoundRectCallout">
            <a:avLst>
              <a:gd name="adj1" fmla="val -24374"/>
              <a:gd name="adj2" fmla="val -26522"/>
              <a:gd name="adj3" fmla="val 16667"/>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kumimoji="1" lang="ja-JP" altLang="en-US" sz="1600">
                <a:solidFill>
                  <a:schemeClr val="tx1"/>
                </a:solidFill>
                <a:latin typeface="Meiryo UI" panose="020B0604030504040204" pitchFamily="50" charset="-128"/>
                <a:ea typeface="Meiryo UI" panose="020B0604030504040204" pitchFamily="50" charset="-128"/>
              </a:rPr>
              <a:t>登録済のリアクションであれば</a:t>
            </a:r>
            <a:endParaRPr kumimoji="1" lang="en-US" altLang="ja-JP" sz="1600">
              <a:solidFill>
                <a:schemeClr val="tx1"/>
              </a:solidFill>
              <a:latin typeface="Meiryo UI" panose="020B0604030504040204" pitchFamily="50" charset="-128"/>
              <a:ea typeface="Meiryo UI" panose="020B0604030504040204" pitchFamily="50" charset="-128"/>
            </a:endParaRPr>
          </a:p>
          <a:p>
            <a:r>
              <a:rPr lang="ja-JP" altLang="en-US" sz="1600">
                <a:solidFill>
                  <a:schemeClr val="tx1"/>
                </a:solidFill>
                <a:latin typeface="Meiryo UI" panose="020B0604030504040204" pitchFamily="50" charset="-128"/>
                <a:ea typeface="Meiryo UI" panose="020B0604030504040204" pitchFamily="50" charset="-128"/>
              </a:rPr>
              <a:t>リアクション文字をクリック</a:t>
            </a:r>
            <a:r>
              <a:rPr kumimoji="1" lang="ja-JP" altLang="en-US" sz="1600">
                <a:solidFill>
                  <a:schemeClr val="tx1"/>
                </a:solidFill>
                <a:latin typeface="Meiryo UI" panose="020B0604030504040204" pitchFamily="50" charset="-128"/>
                <a:ea typeface="Meiryo UI" panose="020B0604030504040204" pitchFamily="50" charset="-128"/>
              </a:rPr>
              <a:t>する</a:t>
            </a:r>
            <a:endParaRPr kumimoji="1" lang="en-US" altLang="ja-JP" sz="1600">
              <a:solidFill>
                <a:schemeClr val="tx1"/>
              </a:solidFill>
              <a:latin typeface="Meiryo UI" panose="020B0604030504040204" pitchFamily="50" charset="-128"/>
              <a:ea typeface="Meiryo UI" panose="020B0604030504040204" pitchFamily="50" charset="-128"/>
            </a:endParaRPr>
          </a:p>
          <a:p>
            <a:r>
              <a:rPr kumimoji="1" lang="ja-JP" altLang="en-US" sz="1600">
                <a:solidFill>
                  <a:schemeClr val="tx1"/>
                </a:solidFill>
                <a:latin typeface="Meiryo UI" panose="020B0604030504040204" pitchFamily="50" charset="-128"/>
                <a:ea typeface="Meiryo UI" panose="020B0604030504040204" pitchFamily="50" charset="-128"/>
              </a:rPr>
              <a:t>だけでリアクションできます</a:t>
            </a:r>
          </a:p>
        </p:txBody>
      </p:sp>
      <p:sp>
        <p:nvSpPr>
          <p:cNvPr id="33" name="正方形/長方形 32">
            <a:extLst>
              <a:ext uri="{FF2B5EF4-FFF2-40B4-BE49-F238E27FC236}">
                <a16:creationId xmlns:a16="http://schemas.microsoft.com/office/drawing/2014/main" id="{CACDB96E-6F56-8CA4-11CC-FC56D8937795}"/>
              </a:ext>
            </a:extLst>
          </p:cNvPr>
          <p:cNvSpPr/>
          <p:nvPr/>
        </p:nvSpPr>
        <p:spPr>
          <a:xfrm>
            <a:off x="7721999" y="3534796"/>
            <a:ext cx="1224000" cy="32400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pic>
        <p:nvPicPr>
          <p:cNvPr id="3" name="図 2">
            <a:extLst>
              <a:ext uri="{FF2B5EF4-FFF2-40B4-BE49-F238E27FC236}">
                <a16:creationId xmlns:a16="http://schemas.microsoft.com/office/drawing/2014/main" id="{169BA4B3-912F-5D82-F221-59992EF5754A}"/>
              </a:ext>
            </a:extLst>
          </p:cNvPr>
          <p:cNvPicPr>
            <a:picLocks noChangeAspect="1"/>
          </p:cNvPicPr>
          <p:nvPr/>
        </p:nvPicPr>
        <p:blipFill>
          <a:blip r:embed="rId10"/>
          <a:stretch>
            <a:fillRect/>
          </a:stretch>
        </p:blipFill>
        <p:spPr>
          <a:xfrm>
            <a:off x="9372313" y="2299978"/>
            <a:ext cx="2145506" cy="2631281"/>
          </a:xfrm>
          <a:prstGeom prst="rect">
            <a:avLst/>
          </a:prstGeom>
          <a:ln>
            <a:solidFill>
              <a:schemeClr val="tx1"/>
            </a:solidFill>
          </a:ln>
        </p:spPr>
      </p:pic>
      <p:sp>
        <p:nvSpPr>
          <p:cNvPr id="4" name="正方形/長方形 3">
            <a:extLst>
              <a:ext uri="{FF2B5EF4-FFF2-40B4-BE49-F238E27FC236}">
                <a16:creationId xmlns:a16="http://schemas.microsoft.com/office/drawing/2014/main" id="{6E373222-04E9-C284-FB25-3F6835AF7DF4}"/>
              </a:ext>
            </a:extLst>
          </p:cNvPr>
          <p:cNvSpPr/>
          <p:nvPr/>
        </p:nvSpPr>
        <p:spPr>
          <a:xfrm>
            <a:off x="9876234" y="3631528"/>
            <a:ext cx="1335219" cy="1299731"/>
          </a:xfrm>
          <a:prstGeom prst="rect">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000">
              <a:solidFill>
                <a:sysClr val="windowText" lastClr="000000"/>
              </a:solidFill>
              <a:latin typeface="Meiryo UI" panose="020B0604030504040204" pitchFamily="50" charset="-128"/>
              <a:ea typeface="Meiryo UI" panose="020B0604030504040204" pitchFamily="50" charset="-128"/>
            </a:endParaRPr>
          </a:p>
        </p:txBody>
      </p:sp>
      <p:sp>
        <p:nvSpPr>
          <p:cNvPr id="9" name="吹き出し: 角を丸めた四角形 8">
            <a:extLst>
              <a:ext uri="{FF2B5EF4-FFF2-40B4-BE49-F238E27FC236}">
                <a16:creationId xmlns:a16="http://schemas.microsoft.com/office/drawing/2014/main" id="{B48EF184-A75E-F4C8-0949-DE84D4DD13D3}"/>
              </a:ext>
            </a:extLst>
          </p:cNvPr>
          <p:cNvSpPr/>
          <p:nvPr/>
        </p:nvSpPr>
        <p:spPr>
          <a:xfrm>
            <a:off x="9381347" y="5026580"/>
            <a:ext cx="2690997" cy="1055608"/>
          </a:xfrm>
          <a:prstGeom prst="wedgeRoundRectCallout">
            <a:avLst>
              <a:gd name="adj1" fmla="val -24010"/>
              <a:gd name="adj2" fmla="val -34030"/>
              <a:gd name="adj3" fmla="val 16667"/>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r>
              <a:rPr lang="ja-JP" altLang="en-US" sz="1400">
                <a:solidFill>
                  <a:schemeClr val="tx1"/>
                </a:solidFill>
                <a:latin typeface="Meiryo UI" panose="020B0604030504040204" pitchFamily="50" charset="-128"/>
                <a:ea typeface="Meiryo UI" panose="020B0604030504040204" pitchFamily="50" charset="-128"/>
              </a:rPr>
              <a:t>リアクション文字にカーソルを</a:t>
            </a:r>
            <a:endParaRPr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合わせる</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スマホ版はロングタップ</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と</a:t>
            </a: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そのリアクションを行った人の</a:t>
            </a: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一覧が表示されます</a:t>
            </a:r>
          </a:p>
        </p:txBody>
      </p:sp>
    </p:spTree>
    <p:extLst>
      <p:ext uri="{BB962C8B-B14F-4D97-AF65-F5344CB8AC3E}">
        <p14:creationId xmlns:p14="http://schemas.microsoft.com/office/powerpoint/2010/main" val="1284594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par>
                          <p:cTn id="11" fill="hold">
                            <p:stCondLst>
                              <p:cond delay="500"/>
                            </p:stCondLst>
                            <p:childTnLst>
                              <p:par>
                                <p:cTn id="12" presetID="10" presetClass="entr" presetSubtype="0" fill="hold" grpId="0" nodeType="afterEffect">
                                  <p:stCondLst>
                                    <p:cond delay="100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500"/>
                                        <p:tgtEl>
                                          <p:spTgt spid="2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par>
                                <p:cTn id="31" presetID="10" presetClass="entr" presetSubtype="0" fill="hold"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fade">
                                      <p:cBhvr>
                                        <p:cTn id="51" dur="500"/>
                                        <p:tgtEl>
                                          <p:spTgt spid="32"/>
                                        </p:tgtEl>
                                      </p:cBhvr>
                                    </p:animEffect>
                                  </p:childTnLst>
                                </p:cTn>
                              </p:par>
                            </p:childTnLst>
                          </p:cTn>
                        </p:par>
                        <p:par>
                          <p:cTn id="52" fill="hold">
                            <p:stCondLst>
                              <p:cond delay="500"/>
                            </p:stCondLst>
                            <p:childTnLst>
                              <p:par>
                                <p:cTn id="53" presetID="10" presetClass="entr" presetSubtype="0" fill="hold" grpId="0" nodeType="afterEffect">
                                  <p:stCondLst>
                                    <p:cond delay="100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500"/>
                                        <p:tgtEl>
                                          <p:spTgt spid="33"/>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fade">
                                      <p:cBhvr>
                                        <p:cTn id="58" dur="500"/>
                                        <p:tgtEl>
                                          <p:spTgt spid="4"/>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fade">
                                      <p:cBhvr>
                                        <p:cTn id="6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29" grpId="0" animBg="1"/>
      <p:bldP spid="18" grpId="0" animBg="1"/>
      <p:bldP spid="17" grpId="0" animBg="1"/>
      <p:bldP spid="32" grpId="0" animBg="1"/>
      <p:bldP spid="33" grpId="0" animBg="1"/>
      <p:bldP spid="4"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7126CC-163A-DAFA-8741-47C25C8259BB}"/>
            </a:ext>
          </a:extLst>
        </p:cNvPr>
        <p:cNvGrpSpPr/>
        <p:nvPr/>
      </p:nvGrpSpPr>
      <p:grpSpPr>
        <a:xfrm>
          <a:off x="0" y="0"/>
          <a:ext cx="0" cy="0"/>
          <a:chOff x="0" y="0"/>
          <a:chExt cx="0" cy="0"/>
        </a:xfrm>
      </p:grpSpPr>
      <p:sp>
        <p:nvSpPr>
          <p:cNvPr id="7" name="フッター プレースホルダー 6">
            <a:extLst>
              <a:ext uri="{FF2B5EF4-FFF2-40B4-BE49-F238E27FC236}">
                <a16:creationId xmlns:a16="http://schemas.microsoft.com/office/drawing/2014/main" id="{04D384D7-30C6-867D-50FE-B54CC4F98AE2}"/>
              </a:ext>
            </a:extLst>
          </p:cNvPr>
          <p:cNvSpPr>
            <a:spLocks noGrp="1"/>
          </p:cNvSpPr>
          <p:nvPr>
            <p:ph type="ftr" sz="quarter" idx="11"/>
          </p:nvPr>
        </p:nvSpPr>
        <p:spPr/>
        <p:txBody>
          <a:bodyPr/>
          <a:lstStyle/>
          <a:p>
            <a:r>
              <a:rPr lang="en-US" altLang="ja-JP"/>
              <a:t>All Rights Reserved Copyright© D-CIRCLE,INC.</a:t>
            </a:r>
          </a:p>
        </p:txBody>
      </p:sp>
      <p:sp>
        <p:nvSpPr>
          <p:cNvPr id="2" name="タイトル 1">
            <a:extLst>
              <a:ext uri="{FF2B5EF4-FFF2-40B4-BE49-F238E27FC236}">
                <a16:creationId xmlns:a16="http://schemas.microsoft.com/office/drawing/2014/main" id="{A5C4A992-2769-3A90-0B1C-24E01A4C089C}"/>
              </a:ext>
            </a:extLst>
          </p:cNvPr>
          <p:cNvSpPr>
            <a:spLocks noGrp="1"/>
          </p:cNvSpPr>
          <p:nvPr>
            <p:ph type="title"/>
          </p:nvPr>
        </p:nvSpPr>
        <p:spPr>
          <a:xfrm>
            <a:off x="361242" y="182705"/>
            <a:ext cx="10135308" cy="544512"/>
          </a:xfrm>
        </p:spPr>
        <p:txBody>
          <a:bodyPr>
            <a:noAutofit/>
          </a:bodyPr>
          <a:lstStyle/>
          <a:p>
            <a:r>
              <a:rPr lang="en-US" altLang="ja-JP"/>
              <a:t>1.</a:t>
            </a:r>
            <a:r>
              <a:rPr lang="ja-JP" altLang="en-US"/>
              <a:t>機能強化ポイント</a:t>
            </a:r>
            <a:r>
              <a:rPr lang="en-US" altLang="ja-JP" sz="2800"/>
              <a:t>(</a:t>
            </a:r>
            <a:r>
              <a:rPr lang="ja-JP" altLang="en-US" sz="2800"/>
              <a:t>コメント機能強化①</a:t>
            </a:r>
            <a:r>
              <a:rPr lang="en-US" altLang="ja-JP" sz="2800"/>
              <a:t>)</a:t>
            </a:r>
            <a:endParaRPr kumimoji="1" lang="ja-JP" altLang="en-US" sz="2800"/>
          </a:p>
        </p:txBody>
      </p:sp>
      <p:sp>
        <p:nvSpPr>
          <p:cNvPr id="8" name="スライド番号プレースホルダー 7">
            <a:extLst>
              <a:ext uri="{FF2B5EF4-FFF2-40B4-BE49-F238E27FC236}">
                <a16:creationId xmlns:a16="http://schemas.microsoft.com/office/drawing/2014/main" id="{A2E5D798-39E0-1201-8BA5-9FBC652C57E4}"/>
              </a:ext>
            </a:extLst>
          </p:cNvPr>
          <p:cNvSpPr>
            <a:spLocks noGrp="1"/>
          </p:cNvSpPr>
          <p:nvPr>
            <p:ph type="sldNum" sz="quarter" idx="12"/>
          </p:nvPr>
        </p:nvSpPr>
        <p:spPr/>
        <p:txBody>
          <a:bodyPr/>
          <a:lstStyle/>
          <a:p>
            <a:fld id="{EA9BEE3E-AB6A-470B-94EF-94806EC83E93}" type="slidenum">
              <a:rPr kumimoji="1" lang="ja-JP" altLang="en-US" smtClean="0"/>
              <a:t>7</a:t>
            </a:fld>
            <a:endParaRPr kumimoji="1" lang="ja-JP" altLang="en-US"/>
          </a:p>
        </p:txBody>
      </p:sp>
      <p:sp>
        <p:nvSpPr>
          <p:cNvPr id="26" name="テキスト ボックス 25">
            <a:extLst>
              <a:ext uri="{FF2B5EF4-FFF2-40B4-BE49-F238E27FC236}">
                <a16:creationId xmlns:a16="http://schemas.microsoft.com/office/drawing/2014/main" id="{C5F856AC-E5C9-7795-F3C3-CB56BC673FC1}"/>
              </a:ext>
            </a:extLst>
          </p:cNvPr>
          <p:cNvSpPr txBox="1"/>
          <p:nvPr/>
        </p:nvSpPr>
        <p:spPr>
          <a:xfrm>
            <a:off x="410738" y="822759"/>
            <a:ext cx="2715808" cy="338554"/>
          </a:xfrm>
          <a:prstGeom prst="rect">
            <a:avLst/>
          </a:prstGeom>
          <a:noFill/>
        </p:spPr>
        <p:txBody>
          <a:bodyPr wrap="none" rtlCol="0">
            <a:spAutoFit/>
          </a:bodyPr>
          <a:lstStyle/>
          <a:p>
            <a:r>
              <a:rPr kumimoji="1" lang="ja-JP" altLang="en-US" sz="1600">
                <a:latin typeface="Meiryo UI" panose="020B0604030504040204" pitchFamily="50" charset="-128"/>
                <a:ea typeface="Meiryo UI" panose="020B0604030504040204" pitchFamily="50" charset="-128"/>
              </a:rPr>
              <a:t>＜社内メール内容表示画面＞</a:t>
            </a:r>
          </a:p>
        </p:txBody>
      </p:sp>
      <p:grpSp>
        <p:nvGrpSpPr>
          <p:cNvPr id="14" name="グループ化 13">
            <a:extLst>
              <a:ext uri="{FF2B5EF4-FFF2-40B4-BE49-F238E27FC236}">
                <a16:creationId xmlns:a16="http://schemas.microsoft.com/office/drawing/2014/main" id="{065B3E2F-FD2D-BB35-4D50-724BAEC6F342}"/>
              </a:ext>
            </a:extLst>
          </p:cNvPr>
          <p:cNvGrpSpPr/>
          <p:nvPr/>
        </p:nvGrpSpPr>
        <p:grpSpPr>
          <a:xfrm>
            <a:off x="490249" y="1153514"/>
            <a:ext cx="7212806" cy="5417344"/>
            <a:chOff x="4734396" y="1344014"/>
            <a:chExt cx="7212806" cy="5417344"/>
          </a:xfrm>
        </p:grpSpPr>
        <p:pic>
          <p:nvPicPr>
            <p:cNvPr id="3" name="図 2">
              <a:extLst>
                <a:ext uri="{FF2B5EF4-FFF2-40B4-BE49-F238E27FC236}">
                  <a16:creationId xmlns:a16="http://schemas.microsoft.com/office/drawing/2014/main" id="{846B1BBE-5936-8562-4041-AB298611512D}"/>
                </a:ext>
              </a:extLst>
            </p:cNvPr>
            <p:cNvPicPr>
              <a:picLocks noChangeAspect="1"/>
            </p:cNvPicPr>
            <p:nvPr/>
          </p:nvPicPr>
          <p:blipFill>
            <a:blip r:embed="rId2"/>
            <a:stretch>
              <a:fillRect/>
            </a:stretch>
          </p:blipFill>
          <p:spPr>
            <a:xfrm>
              <a:off x="4734396" y="1344014"/>
              <a:ext cx="7212806" cy="5417344"/>
            </a:xfrm>
            <a:prstGeom prst="rect">
              <a:avLst/>
            </a:prstGeom>
            <a:ln>
              <a:solidFill>
                <a:schemeClr val="tx1"/>
              </a:solidFill>
            </a:ln>
          </p:spPr>
        </p:pic>
        <p:sp>
          <p:nvSpPr>
            <p:cNvPr id="11" name="正方形/長方形 10">
              <a:extLst>
                <a:ext uri="{FF2B5EF4-FFF2-40B4-BE49-F238E27FC236}">
                  <a16:creationId xmlns:a16="http://schemas.microsoft.com/office/drawing/2014/main" id="{978696B2-5FAD-C01A-0975-A38358B267FD}"/>
                </a:ext>
              </a:extLst>
            </p:cNvPr>
            <p:cNvSpPr/>
            <p:nvPr/>
          </p:nvSpPr>
          <p:spPr>
            <a:xfrm>
              <a:off x="4861393" y="3788665"/>
              <a:ext cx="575388" cy="25745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84FBA520-72D7-B0B4-2138-81ADE98CFBE1}"/>
                </a:ext>
              </a:extLst>
            </p:cNvPr>
            <p:cNvSpPr/>
            <p:nvPr/>
          </p:nvSpPr>
          <p:spPr>
            <a:xfrm>
              <a:off x="4796080" y="5696735"/>
              <a:ext cx="812218" cy="25745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 name="グループ化 11">
              <a:extLst>
                <a:ext uri="{FF2B5EF4-FFF2-40B4-BE49-F238E27FC236}">
                  <a16:creationId xmlns:a16="http://schemas.microsoft.com/office/drawing/2014/main" id="{575D675C-C2A5-0852-B2AE-1E8BDA62C559}"/>
                </a:ext>
              </a:extLst>
            </p:cNvPr>
            <p:cNvGrpSpPr/>
            <p:nvPr/>
          </p:nvGrpSpPr>
          <p:grpSpPr>
            <a:xfrm>
              <a:off x="5466465" y="3929122"/>
              <a:ext cx="3706747" cy="1885043"/>
              <a:chOff x="5466465" y="3929122"/>
              <a:chExt cx="3706747" cy="1885043"/>
            </a:xfrm>
          </p:grpSpPr>
          <p:sp>
            <p:nvSpPr>
              <p:cNvPr id="6" name="フリーフォーム: 図形 5">
                <a:extLst>
                  <a:ext uri="{FF2B5EF4-FFF2-40B4-BE49-F238E27FC236}">
                    <a16:creationId xmlns:a16="http://schemas.microsoft.com/office/drawing/2014/main" id="{920CC1BD-E7EB-1B21-1370-33F2D94BF194}"/>
                  </a:ext>
                </a:extLst>
              </p:cNvPr>
              <p:cNvSpPr/>
              <p:nvPr/>
            </p:nvSpPr>
            <p:spPr>
              <a:xfrm>
                <a:off x="5466465" y="3929122"/>
                <a:ext cx="3706747" cy="1885043"/>
              </a:xfrm>
              <a:custGeom>
                <a:avLst/>
                <a:gdLst>
                  <a:gd name="connsiteX0" fmla="*/ 0 w 3706747"/>
                  <a:gd name="connsiteY0" fmla="*/ 0 h 1885043"/>
                  <a:gd name="connsiteX1" fmla="*/ 2100213 w 3706747"/>
                  <a:gd name="connsiteY1" fmla="*/ 421594 h 1885043"/>
                  <a:gd name="connsiteX2" fmla="*/ 3607157 w 3706747"/>
                  <a:gd name="connsiteY2" fmla="*/ 421594 h 1885043"/>
                  <a:gd name="connsiteX3" fmla="*/ 3675380 w 3706747"/>
                  <a:gd name="connsiteY3" fmla="*/ 449853 h 1885043"/>
                  <a:gd name="connsiteX4" fmla="*/ 3676633 w 3706747"/>
                  <a:gd name="connsiteY4" fmla="*/ 451711 h 1885043"/>
                  <a:gd name="connsiteX5" fmla="*/ 3678488 w 3706747"/>
                  <a:gd name="connsiteY5" fmla="*/ 452962 h 1885043"/>
                  <a:gd name="connsiteX6" fmla="*/ 3706747 w 3706747"/>
                  <a:gd name="connsiteY6" fmla="*/ 521185 h 1885043"/>
                  <a:gd name="connsiteX7" fmla="*/ 3706747 w 3706747"/>
                  <a:gd name="connsiteY7" fmla="*/ 762384 h 1885043"/>
                  <a:gd name="connsiteX8" fmla="*/ 3706747 w 3706747"/>
                  <a:gd name="connsiteY8" fmla="*/ 907103 h 1885043"/>
                  <a:gd name="connsiteX9" fmla="*/ 3610265 w 3706747"/>
                  <a:gd name="connsiteY9" fmla="*/ 1003585 h 1885043"/>
                  <a:gd name="connsiteX10" fmla="*/ 2103321 w 3706747"/>
                  <a:gd name="connsiteY10" fmla="*/ 1003585 h 1885043"/>
                  <a:gd name="connsiteX11" fmla="*/ 155168 w 3706747"/>
                  <a:gd name="connsiteY11" fmla="*/ 1885043 h 1885043"/>
                  <a:gd name="connsiteX12" fmla="*/ 1416139 w 3706747"/>
                  <a:gd name="connsiteY12" fmla="*/ 1003585 h 1885043"/>
                  <a:gd name="connsiteX13" fmla="*/ 1054499 w 3706747"/>
                  <a:gd name="connsiteY13" fmla="*/ 1003585 h 1885043"/>
                  <a:gd name="connsiteX14" fmla="*/ 986276 w 3706747"/>
                  <a:gd name="connsiteY14" fmla="*/ 975327 h 1885043"/>
                  <a:gd name="connsiteX15" fmla="*/ 985023 w 3706747"/>
                  <a:gd name="connsiteY15" fmla="*/ 973468 h 1885043"/>
                  <a:gd name="connsiteX16" fmla="*/ 983168 w 3706747"/>
                  <a:gd name="connsiteY16" fmla="*/ 972218 h 1885043"/>
                  <a:gd name="connsiteX17" fmla="*/ 954909 w 3706747"/>
                  <a:gd name="connsiteY17" fmla="*/ 903994 h 1885043"/>
                  <a:gd name="connsiteX18" fmla="*/ 954909 w 3706747"/>
                  <a:gd name="connsiteY18" fmla="*/ 662795 h 1885043"/>
                  <a:gd name="connsiteX19" fmla="*/ 954909 w 3706747"/>
                  <a:gd name="connsiteY19" fmla="*/ 518076 h 1885043"/>
                  <a:gd name="connsiteX20" fmla="*/ 1051391 w 3706747"/>
                  <a:gd name="connsiteY20" fmla="*/ 421594 h 1885043"/>
                  <a:gd name="connsiteX21" fmla="*/ 1413031 w 3706747"/>
                  <a:gd name="connsiteY21" fmla="*/ 421594 h 1885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706747" h="1885043">
                    <a:moveTo>
                      <a:pt x="0" y="0"/>
                    </a:moveTo>
                    <a:lnTo>
                      <a:pt x="2100213" y="421594"/>
                    </a:lnTo>
                    <a:lnTo>
                      <a:pt x="3607157" y="421594"/>
                    </a:lnTo>
                    <a:cubicBezTo>
                      <a:pt x="3633800" y="421594"/>
                      <a:pt x="3657921" y="432393"/>
                      <a:pt x="3675380" y="449853"/>
                    </a:cubicBezTo>
                    <a:lnTo>
                      <a:pt x="3676633" y="451711"/>
                    </a:lnTo>
                    <a:lnTo>
                      <a:pt x="3678488" y="452962"/>
                    </a:lnTo>
                    <a:cubicBezTo>
                      <a:pt x="3695948" y="470422"/>
                      <a:pt x="3706747" y="494542"/>
                      <a:pt x="3706747" y="521185"/>
                    </a:cubicBezTo>
                    <a:lnTo>
                      <a:pt x="3706747" y="762384"/>
                    </a:lnTo>
                    <a:lnTo>
                      <a:pt x="3706747" y="907103"/>
                    </a:lnTo>
                    <a:cubicBezTo>
                      <a:pt x="3706747" y="960389"/>
                      <a:pt x="3663551" y="1003585"/>
                      <a:pt x="3610265" y="1003585"/>
                    </a:cubicBezTo>
                    <a:lnTo>
                      <a:pt x="2103321" y="1003585"/>
                    </a:lnTo>
                    <a:lnTo>
                      <a:pt x="155168" y="1885043"/>
                    </a:lnTo>
                    <a:lnTo>
                      <a:pt x="1416139" y="1003585"/>
                    </a:lnTo>
                    <a:lnTo>
                      <a:pt x="1054499" y="1003585"/>
                    </a:lnTo>
                    <a:cubicBezTo>
                      <a:pt x="1027856" y="1003585"/>
                      <a:pt x="1003736" y="992786"/>
                      <a:pt x="986276" y="975327"/>
                    </a:cubicBezTo>
                    <a:lnTo>
                      <a:pt x="985023" y="973468"/>
                    </a:lnTo>
                    <a:lnTo>
                      <a:pt x="983168" y="972218"/>
                    </a:lnTo>
                    <a:cubicBezTo>
                      <a:pt x="965708" y="954758"/>
                      <a:pt x="954909" y="930637"/>
                      <a:pt x="954909" y="903994"/>
                    </a:cubicBezTo>
                    <a:lnTo>
                      <a:pt x="954909" y="662795"/>
                    </a:lnTo>
                    <a:lnTo>
                      <a:pt x="954909" y="518076"/>
                    </a:lnTo>
                    <a:cubicBezTo>
                      <a:pt x="954909" y="464790"/>
                      <a:pt x="998105" y="421594"/>
                      <a:pt x="1051391" y="421594"/>
                    </a:cubicBezTo>
                    <a:lnTo>
                      <a:pt x="1413031" y="421594"/>
                    </a:lnTo>
                    <a:close/>
                  </a:path>
                </a:pathLst>
              </a:cu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56F6B8D9-6369-E4A1-A7FA-6F4E7F6A31A8}"/>
                  </a:ext>
                </a:extLst>
              </p:cNvPr>
              <p:cNvSpPr txBox="1"/>
              <p:nvPr/>
            </p:nvSpPr>
            <p:spPr>
              <a:xfrm>
                <a:off x="6476640" y="4404299"/>
                <a:ext cx="2696572" cy="523220"/>
              </a:xfrm>
              <a:prstGeom prst="rect">
                <a:avLst/>
              </a:prstGeom>
              <a:noFill/>
            </p:spPr>
            <p:txBody>
              <a:bodyPr wrap="none" rtlCol="0">
                <a:spAutoFit/>
              </a:bodyPr>
              <a:lstStyle/>
              <a:p>
                <a:r>
                  <a:rPr kumimoji="1" lang="ja-JP" altLang="en-US" sz="1400">
                    <a:solidFill>
                      <a:schemeClr val="tx1"/>
                    </a:solidFill>
                    <a:latin typeface="Meiryo UI" panose="020B0604030504040204" pitchFamily="50" charset="-128"/>
                    <a:ea typeface="Meiryo UI" panose="020B0604030504040204" pitchFamily="50" charset="-128"/>
                  </a:rPr>
                  <a:t>社内メールでは本文およびコメントに</a:t>
                </a: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リアクションを行うことができます</a:t>
                </a:r>
              </a:p>
            </p:txBody>
          </p:sp>
        </p:grpSp>
      </p:grpSp>
    </p:spTree>
    <p:extLst>
      <p:ext uri="{BB962C8B-B14F-4D97-AF65-F5344CB8AC3E}">
        <p14:creationId xmlns:p14="http://schemas.microsoft.com/office/powerpoint/2010/main" val="20688392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1EA1BE-78F3-AAAD-175E-36A0BC33C695}"/>
            </a:ext>
          </a:extLst>
        </p:cNvPr>
        <p:cNvGrpSpPr/>
        <p:nvPr/>
      </p:nvGrpSpPr>
      <p:grpSpPr>
        <a:xfrm>
          <a:off x="0" y="0"/>
          <a:ext cx="0" cy="0"/>
          <a:chOff x="0" y="0"/>
          <a:chExt cx="0" cy="0"/>
        </a:xfrm>
      </p:grpSpPr>
      <p:pic>
        <p:nvPicPr>
          <p:cNvPr id="25" name="図 24">
            <a:extLst>
              <a:ext uri="{FF2B5EF4-FFF2-40B4-BE49-F238E27FC236}">
                <a16:creationId xmlns:a16="http://schemas.microsoft.com/office/drawing/2014/main" id="{757C418D-73CE-2C8C-B0A3-3B495E95A9F9}"/>
              </a:ext>
            </a:extLst>
          </p:cNvPr>
          <p:cNvPicPr>
            <a:picLocks noChangeAspect="1"/>
          </p:cNvPicPr>
          <p:nvPr/>
        </p:nvPicPr>
        <p:blipFill>
          <a:blip r:embed="rId2"/>
          <a:stretch>
            <a:fillRect/>
          </a:stretch>
        </p:blipFill>
        <p:spPr>
          <a:xfrm>
            <a:off x="552090" y="4386624"/>
            <a:ext cx="4286250" cy="1917700"/>
          </a:xfrm>
          <a:prstGeom prst="rect">
            <a:avLst/>
          </a:prstGeom>
        </p:spPr>
      </p:pic>
      <p:sp>
        <p:nvSpPr>
          <p:cNvPr id="7" name="フッター プレースホルダー 6">
            <a:extLst>
              <a:ext uri="{FF2B5EF4-FFF2-40B4-BE49-F238E27FC236}">
                <a16:creationId xmlns:a16="http://schemas.microsoft.com/office/drawing/2014/main" id="{BCBA5863-3D76-5267-5091-953F77BA2C36}"/>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50" charset="-128"/>
                <a:cs typeface="+mn-cs"/>
              </a:rPr>
              <a:t>All Rights Reserved Copyright© D-CIRCLE,INC.</a:t>
            </a:r>
          </a:p>
        </p:txBody>
      </p:sp>
      <p:sp>
        <p:nvSpPr>
          <p:cNvPr id="2" name="タイトル 1">
            <a:extLst>
              <a:ext uri="{FF2B5EF4-FFF2-40B4-BE49-F238E27FC236}">
                <a16:creationId xmlns:a16="http://schemas.microsoft.com/office/drawing/2014/main" id="{8F129A40-479F-0946-744F-ACC8CE902BCE}"/>
              </a:ext>
            </a:extLst>
          </p:cNvPr>
          <p:cNvSpPr>
            <a:spLocks noGrp="1"/>
          </p:cNvSpPr>
          <p:nvPr>
            <p:ph type="title"/>
          </p:nvPr>
        </p:nvSpPr>
        <p:spPr>
          <a:xfrm>
            <a:off x="361242" y="182705"/>
            <a:ext cx="10135308" cy="544512"/>
          </a:xfrm>
        </p:spPr>
        <p:txBody>
          <a:bodyPr>
            <a:noAutofit/>
          </a:bodyPr>
          <a:lstStyle/>
          <a:p>
            <a:r>
              <a:rPr lang="en-US" altLang="ja-JP"/>
              <a:t>1.</a:t>
            </a:r>
            <a:r>
              <a:rPr lang="ja-JP" altLang="en-US"/>
              <a:t>機能強化ポイント</a:t>
            </a:r>
            <a:r>
              <a:rPr lang="en-US" altLang="ja-JP" sz="2800"/>
              <a:t>(</a:t>
            </a:r>
            <a:r>
              <a:rPr lang="ja-JP" altLang="en-US" sz="2800"/>
              <a:t>コメント機能強化①</a:t>
            </a:r>
            <a:r>
              <a:rPr lang="en-US" altLang="ja-JP" sz="2800"/>
              <a:t>)</a:t>
            </a:r>
            <a:endParaRPr kumimoji="1" lang="ja-JP" altLang="en-US" sz="2800"/>
          </a:p>
        </p:txBody>
      </p:sp>
      <p:sp>
        <p:nvSpPr>
          <p:cNvPr id="8" name="スライド番号プレースホルダー 7">
            <a:extLst>
              <a:ext uri="{FF2B5EF4-FFF2-40B4-BE49-F238E27FC236}">
                <a16:creationId xmlns:a16="http://schemas.microsoft.com/office/drawing/2014/main" id="{9FEA1DB0-90C4-559F-C7C3-B8F72DE2E2E7}"/>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A9BEE3E-AB6A-470B-94EF-94806EC83E93}" type="slidenum">
              <a:rPr kumimoji="1" lang="ja-JP" altLang="en-US" sz="1200" b="0" i="0" u="none" strike="noStrike" kern="1200" cap="none" spc="0" normalizeH="0" baseline="0" noProof="0" smtClean="0">
                <a:ln>
                  <a:noFill/>
                </a:ln>
                <a:solidFill>
                  <a:srgbClr val="898989"/>
                </a:solidFill>
                <a:effectLst/>
                <a:uLnTx/>
                <a:uFillTx/>
                <a:latin typeface="游ゴシック" panose="020F0502020204030204"/>
                <a:ea typeface="游ゴシック" panose="020B0400000000000000" pitchFamily="50" charset="-128"/>
                <a:cs typeface="+mn-cs"/>
              </a:rPr>
              <a:pPr marL="0" marR="0" lvl="0" indent="0" algn="l" defTabSz="914400" rtl="0" eaLnBrk="1" fontAlgn="auto" latinLnBrk="0" hangingPunct="1">
                <a:lnSpc>
                  <a:spcPct val="100000"/>
                </a:lnSpc>
                <a:spcBef>
                  <a:spcPts val="0"/>
                </a:spcBef>
                <a:spcAft>
                  <a:spcPts val="0"/>
                </a:spcAft>
                <a:buClrTx/>
                <a:buSzTx/>
                <a:buFontTx/>
                <a:buNone/>
                <a:tabLst/>
                <a:defRPr/>
              </a:pPr>
              <a:t>8</a:t>
            </a:fld>
            <a:endParaRPr kumimoji="1" lang="ja-JP" altLang="en-US" sz="1200" b="0" i="0" u="none" strike="noStrike" kern="1200" cap="none" spc="0" normalizeH="0" baseline="0" noProof="0">
              <a:ln>
                <a:noFill/>
              </a:ln>
              <a:solidFill>
                <a:srgbClr val="898989"/>
              </a:solidFill>
              <a:effectLst/>
              <a:uLnTx/>
              <a:uFillTx/>
              <a:latin typeface="游ゴシック" panose="020F0502020204030204"/>
              <a:ea typeface="游ゴシック" panose="020B0400000000000000" pitchFamily="50" charset="-128"/>
              <a:cs typeface="+mn-cs"/>
            </a:endParaRPr>
          </a:p>
        </p:txBody>
      </p:sp>
      <p:sp>
        <p:nvSpPr>
          <p:cNvPr id="9" name="テキスト ボックス 8">
            <a:extLst>
              <a:ext uri="{FF2B5EF4-FFF2-40B4-BE49-F238E27FC236}">
                <a16:creationId xmlns:a16="http://schemas.microsoft.com/office/drawing/2014/main" id="{428E0516-A08B-EE73-1B17-CF63CC3658FD}"/>
              </a:ext>
            </a:extLst>
          </p:cNvPr>
          <p:cNvSpPr txBox="1"/>
          <p:nvPr/>
        </p:nvSpPr>
        <p:spPr>
          <a:xfrm>
            <a:off x="501255" y="1026104"/>
            <a:ext cx="2350323"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i="0" u="sng"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リアクションできる対象</a:t>
            </a:r>
            <a:endParaRPr kumimoji="1" lang="en-US" altLang="ja-JP" sz="2000" b="0" i="0" u="sng"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23" name="テキスト ボックス 22">
            <a:extLst>
              <a:ext uri="{FF2B5EF4-FFF2-40B4-BE49-F238E27FC236}">
                <a16:creationId xmlns:a16="http://schemas.microsoft.com/office/drawing/2014/main" id="{1DA23554-ED3F-3CB0-2F9B-7E568345A865}"/>
              </a:ext>
            </a:extLst>
          </p:cNvPr>
          <p:cNvSpPr txBox="1"/>
          <p:nvPr/>
        </p:nvSpPr>
        <p:spPr>
          <a:xfrm>
            <a:off x="552090" y="3959344"/>
            <a:ext cx="175080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i="0" u="sng"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リアクション文字</a:t>
            </a:r>
            <a:endParaRPr kumimoji="1" lang="en-US" altLang="ja-JP" sz="2000" b="0" i="0" u="sng"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13" name="テキスト ボックス 12">
            <a:extLst>
              <a:ext uri="{FF2B5EF4-FFF2-40B4-BE49-F238E27FC236}">
                <a16:creationId xmlns:a16="http://schemas.microsoft.com/office/drawing/2014/main" id="{C01B151E-CC71-FE64-73BF-F3742E28AE60}"/>
              </a:ext>
            </a:extLst>
          </p:cNvPr>
          <p:cNvSpPr txBox="1"/>
          <p:nvPr/>
        </p:nvSpPr>
        <p:spPr>
          <a:xfrm>
            <a:off x="4886320" y="5961005"/>
            <a:ext cx="246734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システム固定となります</a:t>
            </a:r>
          </a:p>
        </p:txBody>
      </p:sp>
      <p:graphicFrame>
        <p:nvGraphicFramePr>
          <p:cNvPr id="4" name="表 3">
            <a:extLst>
              <a:ext uri="{FF2B5EF4-FFF2-40B4-BE49-F238E27FC236}">
                <a16:creationId xmlns:a16="http://schemas.microsoft.com/office/drawing/2014/main" id="{92D0EC71-07B1-A4C4-1C71-5BFE3932935B}"/>
              </a:ext>
            </a:extLst>
          </p:cNvPr>
          <p:cNvGraphicFramePr>
            <a:graphicFrameLocks noGrp="1"/>
          </p:cNvGraphicFramePr>
          <p:nvPr/>
        </p:nvGraphicFramePr>
        <p:xfrm>
          <a:off x="552090" y="1471459"/>
          <a:ext cx="6462956" cy="2346960"/>
        </p:xfrm>
        <a:graphic>
          <a:graphicData uri="http://schemas.openxmlformats.org/drawingml/2006/table">
            <a:tbl>
              <a:tblPr firstRow="1" bandRow="1">
                <a:tableStyleId>{5C22544A-7EE6-4342-B048-85BDC9FD1C3A}</a:tableStyleId>
              </a:tblPr>
              <a:tblGrid>
                <a:gridCol w="1666833">
                  <a:extLst>
                    <a:ext uri="{9D8B030D-6E8A-4147-A177-3AD203B41FA5}">
                      <a16:colId xmlns:a16="http://schemas.microsoft.com/office/drawing/2014/main" val="3379167139"/>
                    </a:ext>
                  </a:extLst>
                </a:gridCol>
                <a:gridCol w="4796123">
                  <a:extLst>
                    <a:ext uri="{9D8B030D-6E8A-4147-A177-3AD203B41FA5}">
                      <a16:colId xmlns:a16="http://schemas.microsoft.com/office/drawing/2014/main" val="4086095788"/>
                    </a:ext>
                  </a:extLst>
                </a:gridCol>
              </a:tblGrid>
              <a:tr h="149569">
                <a:tc>
                  <a:txBody>
                    <a:bodyPr/>
                    <a:lstStyle/>
                    <a:p>
                      <a:r>
                        <a:rPr kumimoji="1" lang="ja-JP" altLang="en-US" sz="1400">
                          <a:latin typeface="Meiryo UI" panose="020B0604030504040204" pitchFamily="50" charset="-128"/>
                          <a:ea typeface="Meiryo UI" panose="020B0604030504040204" pitchFamily="50" charset="-128"/>
                        </a:rPr>
                        <a:t>機能</a:t>
                      </a:r>
                    </a:p>
                  </a:txBody>
                  <a:tcPr/>
                </a:tc>
                <a:tc>
                  <a:txBody>
                    <a:bodyPr/>
                    <a:lstStyle/>
                    <a:p>
                      <a:r>
                        <a:rPr kumimoji="1" lang="ja-JP" altLang="en-US" sz="1400">
                          <a:latin typeface="Meiryo UI" panose="020B0604030504040204" pitchFamily="50" charset="-128"/>
                          <a:ea typeface="Meiryo UI" panose="020B0604030504040204" pitchFamily="50" charset="-128"/>
                        </a:rPr>
                        <a:t>対象</a:t>
                      </a:r>
                    </a:p>
                  </a:txBody>
                  <a:tcPr/>
                </a:tc>
                <a:extLst>
                  <a:ext uri="{0D108BD9-81ED-4DB2-BD59-A6C34878D82A}">
                    <a16:rowId xmlns:a16="http://schemas.microsoft.com/office/drawing/2014/main" val="1861580549"/>
                  </a:ext>
                </a:extLst>
              </a:tr>
              <a:tr h="134480">
                <a:tc>
                  <a:txBody>
                    <a:bodyPr/>
                    <a:lstStyle/>
                    <a:p>
                      <a:r>
                        <a:rPr kumimoji="1" lang="ja-JP" altLang="en-US" sz="1400">
                          <a:latin typeface="Meiryo UI" panose="020B0604030504040204" pitchFamily="50" charset="-128"/>
                          <a:ea typeface="Meiryo UI" panose="020B0604030504040204" pitchFamily="50" charset="-128"/>
                        </a:rPr>
                        <a:t>スケジュール</a:t>
                      </a:r>
                    </a:p>
                  </a:txBody>
                  <a:tcPr/>
                </a:tc>
                <a:tc>
                  <a:txBody>
                    <a:bodyPr/>
                    <a:lstStyle/>
                    <a:p>
                      <a:r>
                        <a:rPr kumimoji="1" lang="ja-JP" altLang="en-US" sz="1400">
                          <a:latin typeface="Meiryo UI" panose="020B0604030504040204" pitchFamily="50" charset="-128"/>
                          <a:ea typeface="Meiryo UI" panose="020B0604030504040204" pitchFamily="50" charset="-128"/>
                        </a:rPr>
                        <a:t>コメント</a:t>
                      </a:r>
                    </a:p>
                  </a:txBody>
                  <a:tcPr/>
                </a:tc>
                <a:extLst>
                  <a:ext uri="{0D108BD9-81ED-4DB2-BD59-A6C34878D82A}">
                    <a16:rowId xmlns:a16="http://schemas.microsoft.com/office/drawing/2014/main" val="3672662798"/>
                  </a:ext>
                </a:extLst>
              </a:tr>
              <a:tr h="191909">
                <a:tc>
                  <a:txBody>
                    <a:bodyPr/>
                    <a:lstStyle/>
                    <a:p>
                      <a:r>
                        <a:rPr kumimoji="1" lang="ja-JP" altLang="en-US" sz="1400">
                          <a:latin typeface="Meiryo UI" panose="020B0604030504040204" pitchFamily="50" charset="-128"/>
                          <a:ea typeface="Meiryo UI" panose="020B0604030504040204" pitchFamily="50" charset="-128"/>
                        </a:rPr>
                        <a:t>作業</a:t>
                      </a:r>
                    </a:p>
                  </a:txBody>
                  <a:tcPr/>
                </a:tc>
                <a:tc>
                  <a:txBody>
                    <a:bodyPr/>
                    <a:lstStyle/>
                    <a:p>
                      <a:r>
                        <a:rPr kumimoji="1" lang="ja-JP" altLang="en-US" sz="1400">
                          <a:latin typeface="Meiryo UI" panose="020B0604030504040204" pitchFamily="50" charset="-128"/>
                          <a:ea typeface="Meiryo UI" panose="020B0604030504040204" pitchFamily="50" charset="-128"/>
                        </a:rPr>
                        <a:t>コメント</a:t>
                      </a:r>
                    </a:p>
                  </a:txBody>
                  <a:tcPr/>
                </a:tc>
                <a:extLst>
                  <a:ext uri="{0D108BD9-81ED-4DB2-BD59-A6C34878D82A}">
                    <a16:rowId xmlns:a16="http://schemas.microsoft.com/office/drawing/2014/main" val="3358580746"/>
                  </a:ext>
                </a:extLst>
              </a:tr>
              <a:tr h="200962">
                <a:tc>
                  <a:txBody>
                    <a:bodyPr/>
                    <a:lstStyle/>
                    <a:p>
                      <a:r>
                        <a:rPr kumimoji="1" lang="ja-JP" altLang="en-US" sz="1400">
                          <a:latin typeface="Meiryo UI" panose="020B0604030504040204" pitchFamily="50" charset="-128"/>
                          <a:ea typeface="Meiryo UI" panose="020B0604030504040204" pitchFamily="50" charset="-128"/>
                        </a:rPr>
                        <a:t>社内メール</a:t>
                      </a:r>
                    </a:p>
                  </a:txBody>
                  <a:tcPr/>
                </a:tc>
                <a:tc>
                  <a:txBody>
                    <a:bodyPr/>
                    <a:lstStyle/>
                    <a:p>
                      <a:r>
                        <a:rPr kumimoji="1" lang="ja-JP" altLang="en-US" sz="1400">
                          <a:latin typeface="Meiryo UI" panose="020B0604030504040204" pitchFamily="50" charset="-128"/>
                          <a:ea typeface="Meiryo UI" panose="020B0604030504040204" pitchFamily="50" charset="-128"/>
                        </a:rPr>
                        <a:t>本文 および コメント</a:t>
                      </a:r>
                    </a:p>
                  </a:txBody>
                  <a:tcPr/>
                </a:tc>
                <a:extLst>
                  <a:ext uri="{0D108BD9-81ED-4DB2-BD59-A6C34878D82A}">
                    <a16:rowId xmlns:a16="http://schemas.microsoft.com/office/drawing/2014/main" val="3479592690"/>
                  </a:ext>
                </a:extLst>
              </a:tr>
              <a:tr h="200962">
                <a:tc>
                  <a:txBody>
                    <a:bodyPr/>
                    <a:lstStyle/>
                    <a:p>
                      <a:r>
                        <a:rPr kumimoji="1" lang="ja-JP" altLang="en-US" sz="1400">
                          <a:latin typeface="Meiryo UI" panose="020B0604030504040204" pitchFamily="50" charset="-128"/>
                          <a:ea typeface="Meiryo UI" panose="020B0604030504040204" pitchFamily="50" charset="-128"/>
                        </a:rPr>
                        <a:t>ファイル管理</a:t>
                      </a:r>
                    </a:p>
                  </a:txBody>
                  <a:tcPr/>
                </a:tc>
                <a:tc>
                  <a:txBody>
                    <a:bodyPr/>
                    <a:lstStyle/>
                    <a:p>
                      <a:r>
                        <a:rPr kumimoji="1" lang="ja-JP" altLang="en-US" sz="1400">
                          <a:latin typeface="Meiryo UI" panose="020B0604030504040204" pitchFamily="50" charset="-128"/>
                          <a:ea typeface="Meiryo UI" panose="020B0604030504040204" pitchFamily="50" charset="-128"/>
                        </a:rPr>
                        <a:t>コメント</a:t>
                      </a:r>
                    </a:p>
                  </a:txBody>
                  <a:tcPr/>
                </a:tc>
                <a:extLst>
                  <a:ext uri="{0D108BD9-81ED-4DB2-BD59-A6C34878D82A}">
                    <a16:rowId xmlns:a16="http://schemas.microsoft.com/office/drawing/2014/main" val="677648327"/>
                  </a:ext>
                </a:extLst>
              </a:tr>
              <a:tr h="200962">
                <a:tc>
                  <a:txBody>
                    <a:bodyPr/>
                    <a:lstStyle/>
                    <a:p>
                      <a:r>
                        <a:rPr kumimoji="1" lang="ja-JP" altLang="en-US" sz="1400">
                          <a:latin typeface="Meiryo UI" panose="020B0604030504040204" pitchFamily="50" charset="-128"/>
                          <a:ea typeface="Meiryo UI" panose="020B0604030504040204" pitchFamily="50" charset="-128"/>
                        </a:rPr>
                        <a:t>ワークフロー</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latin typeface="Meiryo UI" panose="020B0604030504040204" pitchFamily="50" charset="-128"/>
                          <a:ea typeface="Meiryo UI" panose="020B0604030504040204" pitchFamily="50" charset="-128"/>
                        </a:rPr>
                        <a:t>コメント</a:t>
                      </a:r>
                    </a:p>
                  </a:txBody>
                  <a:tcPr/>
                </a:tc>
                <a:extLst>
                  <a:ext uri="{0D108BD9-81ED-4DB2-BD59-A6C34878D82A}">
                    <a16:rowId xmlns:a16="http://schemas.microsoft.com/office/drawing/2014/main" val="2689473270"/>
                  </a:ext>
                </a:extLst>
              </a:tr>
              <a:tr h="200962">
                <a:tc>
                  <a:txBody>
                    <a:bodyPr/>
                    <a:lstStyle/>
                    <a:p>
                      <a:r>
                        <a:rPr kumimoji="1" lang="en-US" altLang="ja-JP" sz="1400" err="1">
                          <a:latin typeface="Meiryo UI" panose="020B0604030504040204" pitchFamily="50" charset="-128"/>
                          <a:ea typeface="Meiryo UI" panose="020B0604030504040204" pitchFamily="50" charset="-128"/>
                        </a:rPr>
                        <a:t>WebDB</a:t>
                      </a:r>
                      <a:r>
                        <a:rPr kumimoji="1" lang="en-US" altLang="ja-JP" sz="1400">
                          <a:latin typeface="Meiryo UI" panose="020B0604030504040204" pitchFamily="50" charset="-128"/>
                          <a:ea typeface="Meiryo UI" panose="020B0604030504040204" pitchFamily="50" charset="-128"/>
                        </a:rPr>
                        <a:t>/CRMDB</a:t>
                      </a:r>
                      <a:endParaRPr kumimoji="1" lang="ja-JP" altLang="en-US" sz="140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latin typeface="Meiryo UI" panose="020B0604030504040204" pitchFamily="50" charset="-128"/>
                          <a:ea typeface="Meiryo UI" panose="020B0604030504040204" pitchFamily="50" charset="-128"/>
                        </a:rPr>
                        <a:t>レコード および コメント</a:t>
                      </a:r>
                      <a:endParaRPr kumimoji="1" lang="en-US" altLang="ja-JP" sz="14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a:latin typeface="Meiryo UI" panose="020B0604030504040204" pitchFamily="50" charset="-128"/>
                          <a:ea typeface="Meiryo UI" panose="020B0604030504040204" pitchFamily="50" charset="-128"/>
                        </a:rPr>
                        <a:t>※</a:t>
                      </a:r>
                      <a:r>
                        <a:rPr kumimoji="1" lang="ja-JP" altLang="en-US" sz="1400">
                          <a:latin typeface="Meiryo UI" panose="020B0604030504040204" pitchFamily="50" charset="-128"/>
                          <a:ea typeface="Meiryo UI" panose="020B0604030504040204" pitchFamily="50" charset="-128"/>
                        </a:rPr>
                        <a:t>レコードに対するリアクション可否はデータベースごとで設定可能</a:t>
                      </a:r>
                    </a:p>
                  </a:txBody>
                  <a:tcPr/>
                </a:tc>
                <a:extLst>
                  <a:ext uri="{0D108BD9-81ED-4DB2-BD59-A6C34878D82A}">
                    <a16:rowId xmlns:a16="http://schemas.microsoft.com/office/drawing/2014/main" val="1781370205"/>
                  </a:ext>
                </a:extLst>
              </a:tr>
            </a:tbl>
          </a:graphicData>
        </a:graphic>
      </p:graphicFrame>
    </p:spTree>
    <p:extLst>
      <p:ext uri="{BB962C8B-B14F-4D97-AF65-F5344CB8AC3E}">
        <p14:creationId xmlns:p14="http://schemas.microsoft.com/office/powerpoint/2010/main" val="3988328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3" grpId="0"/>
      <p:bldP spid="13" grpId="0"/>
    </p:bldLst>
  </p:timing>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lumMod val="20000"/>
            <a:lumOff val="80000"/>
          </a:schemeClr>
        </a:solidFill>
        <a:ln w="25400">
          <a:solidFill>
            <a:schemeClr val="accent6">
              <a:lumMod val="75000"/>
            </a:schemeClr>
          </a:solidFill>
        </a:ln>
      </a:spPr>
      <a:bodyPr wrap="none" rtlCol="0" anchor="ctr">
        <a:spAutoFit/>
      </a:bodyPr>
      <a:lstStyle>
        <a:defPPr algn="ctr">
          <a:defRPr kumimoji="1" sz="1600" dirty="0">
            <a:solidFill>
              <a:schemeClr val="tx1"/>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855B7EC6DA1D7748A6CCC0ED5005532C" ma:contentTypeVersion="4" ma:contentTypeDescription="新しいドキュメントを作成します。" ma:contentTypeScope="" ma:versionID="64638d33d86481bc7a2be248db8f14c3">
  <xsd:schema xmlns:xsd="http://www.w3.org/2001/XMLSchema" xmlns:xs="http://www.w3.org/2001/XMLSchema" xmlns:p="http://schemas.microsoft.com/office/2006/metadata/properties" xmlns:ns2="5583f051-a417-46d2-be7a-38e2b5fef45d" targetNamespace="http://schemas.microsoft.com/office/2006/metadata/properties" ma:root="true" ma:fieldsID="300e5fe939b34d5ebf3d1088aa9ee0da" ns2:_="">
    <xsd:import namespace="5583f051-a417-46d2-be7a-38e2b5fef45d"/>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83f051-a417-46d2-be7a-38e2b5fef45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EB7E69F-8E85-4186-9C76-7CC3D1688F67}">
  <ds:schemaRefs>
    <ds:schemaRef ds:uri="5583f051-a417-46d2-be7a-38e2b5fef45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DA4689DA-596D-4085-A987-A66B5692501E}">
  <ds:schemaRefs>
    <ds:schemaRef ds:uri="http://schemas.microsoft.com/sharepoint/v3/contenttype/forms"/>
  </ds:schemaRefs>
</ds:datastoreItem>
</file>

<file path=customXml/itemProps3.xml><?xml version="1.0" encoding="utf-8"?>
<ds:datastoreItem xmlns:ds="http://schemas.openxmlformats.org/officeDocument/2006/customXml" ds:itemID="{A9AE4C0D-C3D7-4FC1-A273-0402262A7720}">
  <ds:schemaRefs>
    <ds:schemaRef ds:uri="5583f051-a417-46d2-be7a-38e2b5fef45d"/>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Ion</Template>
  <TotalTime>0</TotalTime>
  <Words>6604</Words>
  <Application>Microsoft Office PowerPoint</Application>
  <PresentationFormat>ワイド画面</PresentationFormat>
  <Paragraphs>723</Paragraphs>
  <Slides>43</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43</vt:i4>
      </vt:variant>
    </vt:vector>
  </HeadingPairs>
  <TitlesOfParts>
    <vt:vector size="48" baseType="lpstr">
      <vt:lpstr>Meiryo UI</vt:lpstr>
      <vt:lpstr>游ゴシック</vt:lpstr>
      <vt:lpstr>Arial</vt:lpstr>
      <vt:lpstr>Wingdings</vt:lpstr>
      <vt:lpstr>Office テーマ</vt:lpstr>
      <vt:lpstr>POWER EGG3.0 Ver3.5c 新機能紹介資料</vt:lpstr>
      <vt:lpstr>改版履歴</vt:lpstr>
      <vt:lpstr>目次</vt:lpstr>
      <vt:lpstr>1.機能強化ポイント</vt:lpstr>
      <vt:lpstr>1.機能強化ポイント</vt:lpstr>
      <vt:lpstr>1.機能強化ポイント</vt:lpstr>
      <vt:lpstr>1.機能強化ポイント(コメント機能強化①)</vt:lpstr>
      <vt:lpstr>1.機能強化ポイント(コメント機能強化①)</vt:lpstr>
      <vt:lpstr>1.機能強化ポイント(コメント機能強化①)</vt:lpstr>
      <vt:lpstr>1.機能強化ポイント(コメント機能強化②)</vt:lpstr>
      <vt:lpstr>1.機能強化ポイント(コメント機能強化②)</vt:lpstr>
      <vt:lpstr>1.機能強化ポイント(コメント機能強化③)</vt:lpstr>
      <vt:lpstr>1.機能強化ポイント(コメント機能強化③)</vt:lpstr>
      <vt:lpstr>1.機能強化ポイント(Webデータベース機能強化①)</vt:lpstr>
      <vt:lpstr>1.機能強化ポイント(Webデータベース機能強化②)</vt:lpstr>
      <vt:lpstr>1.機能強化ポイント(Webデータベース機能強化③)</vt:lpstr>
      <vt:lpstr>1.機能強化ポイント(ワークフロー機能強化①)</vt:lpstr>
      <vt:lpstr>1.機能強化ポイント(ワークフロー機能強化①)</vt:lpstr>
      <vt:lpstr>1.機能強化ポイント(ワークフロー機能強化②)</vt:lpstr>
      <vt:lpstr>1.機能強化ポイント(ワークフロー機能強化③)</vt:lpstr>
      <vt:lpstr>1.機能強化ポイント(その他①)</vt:lpstr>
      <vt:lpstr>1.機能強化ポイント(その他②)</vt:lpstr>
      <vt:lpstr>1.機能強化ポイント(その他③)</vt:lpstr>
      <vt:lpstr>1.機能強化ポイント(その他④)</vt:lpstr>
      <vt:lpstr>2.動作環境(サーバ環境)</vt:lpstr>
      <vt:lpstr>2.動作環境(クライアント環境)</vt:lpstr>
      <vt:lpstr>2.動作環境(スマートフォン環境)</vt:lpstr>
      <vt:lpstr>2.動作環境(SkyPDF Web Server)</vt:lpstr>
      <vt:lpstr>3.マイナーバージョンアップに伴う留意事項</vt:lpstr>
      <vt:lpstr>3.マイナーバージョンアップに伴う留意事項</vt:lpstr>
      <vt:lpstr>3.マイナーバージョンアップに伴う留意事項</vt:lpstr>
      <vt:lpstr>3.マイナーバージョンアップに伴う留意事項（その他留意事項）</vt:lpstr>
      <vt:lpstr>3.マイナーバージョンアップに伴う留意事項（その他留意事項）</vt:lpstr>
      <vt:lpstr>3.マイナーバージョンアップに伴う留意事項（その他留意事項）</vt:lpstr>
      <vt:lpstr>3.マイナーバージョンアップに伴う留意事項（その他留意事項）</vt:lpstr>
      <vt:lpstr>3.マイナーバージョンアップに伴う留意事項（その他挙動変更）</vt:lpstr>
      <vt:lpstr>3.マイナーバージョンアップに伴う留意事項（その他挙動変更）</vt:lpstr>
      <vt:lpstr>3.マイナーバージョンアップに伴う留意事項</vt:lpstr>
      <vt:lpstr>4.不具合対応内容</vt:lpstr>
      <vt:lpstr>4.不具合対応内容 (1)</vt:lpstr>
      <vt:lpstr>4.不具合対応内容 (2)</vt:lpstr>
      <vt:lpstr>4.不具合対応内容 (3)</vt:lpstr>
      <vt:lpstr>“チーム POWER EGG”は お客様に喜んでもらうために、 　　「安(心）信(頼)」できる製品・ サービスをみんなで提供し続けます！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 EGG3.0 Ver3.5cご紹介資料</dc:title>
  <dc:creator>ディサークル株式会社</dc:creator>
  <cp:lastModifiedBy>近藤 江里子</cp:lastModifiedBy>
  <cp:revision>3</cp:revision>
  <cp:lastPrinted>2024-10-24T06:23:20Z</cp:lastPrinted>
  <dcterms:created xsi:type="dcterms:W3CDTF">2018-08-23T01:31:45Z</dcterms:created>
  <dcterms:modified xsi:type="dcterms:W3CDTF">2024-11-27T11:06:29Z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0x010100855B7EC6DA1D7748A6CCC0ED5005532C</vt:lpwstr>
  </property>
</Properties>
</file>